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8"/>
  </p:notesMasterIdLst>
  <p:sldIdLst>
    <p:sldId id="2561" r:id="rId2"/>
    <p:sldId id="2596" r:id="rId3"/>
    <p:sldId id="2592" r:id="rId4"/>
    <p:sldId id="2597" r:id="rId5"/>
    <p:sldId id="2595" r:id="rId6"/>
    <p:sldId id="257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3E8C48-2F12-48BB-9A7B-3B9A2382FF41}" v="134" dt="2025-10-24T09:47:14.7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7956" autoAdjust="0"/>
  </p:normalViewPr>
  <p:slideViewPr>
    <p:cSldViewPr snapToGrid="0">
      <p:cViewPr varScale="1">
        <p:scale>
          <a:sx n="65" d="100"/>
          <a:sy n="65" d="100"/>
        </p:scale>
        <p:origin x="7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l, Soumyendu" userId="68503d3d-ac8d-4828-9c3f-abc5a97f3674" providerId="ADAL" clId="{8A3E8C48-2F12-48BB-9A7B-3B9A2382FF41}"/>
    <pc:docChg chg="undo custSel addSld delSld modSld">
      <pc:chgData name="Pal, Soumyendu" userId="68503d3d-ac8d-4828-9c3f-abc5a97f3674" providerId="ADAL" clId="{8A3E8C48-2F12-48BB-9A7B-3B9A2382FF41}" dt="2025-10-24T09:47:14.727" v="3401" actId="20577"/>
      <pc:docMkLst>
        <pc:docMk/>
      </pc:docMkLst>
      <pc:sldChg chg="modSp mod">
        <pc:chgData name="Pal, Soumyendu" userId="68503d3d-ac8d-4828-9c3f-abc5a97f3674" providerId="ADAL" clId="{8A3E8C48-2F12-48BB-9A7B-3B9A2382FF41}" dt="2025-10-24T09:46:19.918" v="3396" actId="403"/>
        <pc:sldMkLst>
          <pc:docMk/>
          <pc:sldMk cId="1190113021" sldId="2561"/>
        </pc:sldMkLst>
        <pc:spChg chg="mod">
          <ac:chgData name="Pal, Soumyendu" userId="68503d3d-ac8d-4828-9c3f-abc5a97f3674" providerId="ADAL" clId="{8A3E8C48-2F12-48BB-9A7B-3B9A2382FF41}" dt="2025-10-23T13:59:04.311" v="1065" actId="20577"/>
          <ac:spMkLst>
            <pc:docMk/>
            <pc:sldMk cId="1190113021" sldId="2561"/>
            <ac:spMk id="2" creationId="{54A43304-33EA-F21C-64C6-5BA1DACA12CD}"/>
          </ac:spMkLst>
        </pc:spChg>
        <pc:spChg chg="mod">
          <ac:chgData name="Pal, Soumyendu" userId="68503d3d-ac8d-4828-9c3f-abc5a97f3674" providerId="ADAL" clId="{8A3E8C48-2F12-48BB-9A7B-3B9A2382FF41}" dt="2025-10-24T09:46:19.918" v="3396" actId="403"/>
          <ac:spMkLst>
            <pc:docMk/>
            <pc:sldMk cId="1190113021" sldId="2561"/>
            <ac:spMk id="6" creationId="{DEC5DE6C-98C0-A404-86A8-D87144B7E5F2}"/>
          </ac:spMkLst>
        </pc:spChg>
      </pc:sldChg>
      <pc:sldChg chg="del">
        <pc:chgData name="Pal, Soumyendu" userId="68503d3d-ac8d-4828-9c3f-abc5a97f3674" providerId="ADAL" clId="{8A3E8C48-2F12-48BB-9A7B-3B9A2382FF41}" dt="2025-10-23T13:02:56.560" v="222" actId="47"/>
        <pc:sldMkLst>
          <pc:docMk/>
          <pc:sldMk cId="2535139917" sldId="2562"/>
        </pc:sldMkLst>
      </pc:sldChg>
      <pc:sldChg chg="addSp delSp modSp mod modAnim">
        <pc:chgData name="Pal, Soumyendu" userId="68503d3d-ac8d-4828-9c3f-abc5a97f3674" providerId="ADAL" clId="{8A3E8C48-2F12-48BB-9A7B-3B9A2382FF41}" dt="2025-10-24T09:47:14.727" v="3401" actId="20577"/>
        <pc:sldMkLst>
          <pc:docMk/>
          <pc:sldMk cId="3916015310" sldId="2570"/>
        </pc:sldMkLst>
        <pc:spChg chg="mod">
          <ac:chgData name="Pal, Soumyendu" userId="68503d3d-ac8d-4828-9c3f-abc5a97f3674" providerId="ADAL" clId="{8A3E8C48-2F12-48BB-9A7B-3B9A2382FF41}" dt="2025-10-24T05:55:51.591" v="3369" actId="242"/>
          <ac:spMkLst>
            <pc:docMk/>
            <pc:sldMk cId="3916015310" sldId="2570"/>
            <ac:spMk id="2" creationId="{60273D03-1262-5651-1F79-2616F45283C5}"/>
          </ac:spMkLst>
        </pc:spChg>
        <pc:spChg chg="mod">
          <ac:chgData name="Pal, Soumyendu" userId="68503d3d-ac8d-4828-9c3f-abc5a97f3674" providerId="ADAL" clId="{8A3E8C48-2F12-48BB-9A7B-3B9A2382FF41}" dt="2025-10-24T09:47:14.727" v="3401" actId="20577"/>
          <ac:spMkLst>
            <pc:docMk/>
            <pc:sldMk cId="3916015310" sldId="2570"/>
            <ac:spMk id="4" creationId="{A24A3581-0647-2381-7431-8ABE0BB639E0}"/>
          </ac:spMkLst>
        </pc:spChg>
        <pc:spChg chg="add del mod">
          <ac:chgData name="Pal, Soumyendu" userId="68503d3d-ac8d-4828-9c3f-abc5a97f3674" providerId="ADAL" clId="{8A3E8C48-2F12-48BB-9A7B-3B9A2382FF41}" dt="2025-10-24T03:52:13.870" v="1351" actId="478"/>
          <ac:spMkLst>
            <pc:docMk/>
            <pc:sldMk cId="3916015310" sldId="2570"/>
            <ac:spMk id="7" creationId="{9FD6E2F4-CCC1-7E2A-6CA7-7C5891B6C051}"/>
          </ac:spMkLst>
        </pc:spChg>
      </pc:sldChg>
      <pc:sldChg chg="del">
        <pc:chgData name="Pal, Soumyendu" userId="68503d3d-ac8d-4828-9c3f-abc5a97f3674" providerId="ADAL" clId="{8A3E8C48-2F12-48BB-9A7B-3B9A2382FF41}" dt="2025-10-23T13:02:56.947" v="223" actId="47"/>
        <pc:sldMkLst>
          <pc:docMk/>
          <pc:sldMk cId="2219129121" sldId="2588"/>
        </pc:sldMkLst>
      </pc:sldChg>
      <pc:sldChg chg="del">
        <pc:chgData name="Pal, Soumyendu" userId="68503d3d-ac8d-4828-9c3f-abc5a97f3674" providerId="ADAL" clId="{8A3E8C48-2F12-48BB-9A7B-3B9A2382FF41}" dt="2025-10-23T13:02:58.762" v="224" actId="47"/>
        <pc:sldMkLst>
          <pc:docMk/>
          <pc:sldMk cId="1328520482" sldId="2589"/>
        </pc:sldMkLst>
      </pc:sldChg>
      <pc:sldChg chg="del">
        <pc:chgData name="Pal, Soumyendu" userId="68503d3d-ac8d-4828-9c3f-abc5a97f3674" providerId="ADAL" clId="{8A3E8C48-2F12-48BB-9A7B-3B9A2382FF41}" dt="2025-10-23T13:03:00.161" v="225" actId="47"/>
        <pc:sldMkLst>
          <pc:docMk/>
          <pc:sldMk cId="2416402237" sldId="2590"/>
        </pc:sldMkLst>
      </pc:sldChg>
      <pc:sldChg chg="del">
        <pc:chgData name="Pal, Soumyendu" userId="68503d3d-ac8d-4828-9c3f-abc5a97f3674" providerId="ADAL" clId="{8A3E8C48-2F12-48BB-9A7B-3B9A2382FF41}" dt="2025-10-23T13:03:02.461" v="226" actId="47"/>
        <pc:sldMkLst>
          <pc:docMk/>
          <pc:sldMk cId="3621249607" sldId="2591"/>
        </pc:sldMkLst>
      </pc:sldChg>
      <pc:sldChg chg="addSp delSp modSp mod">
        <pc:chgData name="Pal, Soumyendu" userId="68503d3d-ac8d-4828-9c3f-abc5a97f3674" providerId="ADAL" clId="{8A3E8C48-2F12-48BB-9A7B-3B9A2382FF41}" dt="2025-10-24T04:02:28.319" v="1433" actId="1035"/>
        <pc:sldMkLst>
          <pc:docMk/>
          <pc:sldMk cId="2623767794" sldId="2592"/>
        </pc:sldMkLst>
        <pc:spChg chg="mod">
          <ac:chgData name="Pal, Soumyendu" userId="68503d3d-ac8d-4828-9c3f-abc5a97f3674" providerId="ADAL" clId="{8A3E8C48-2F12-48BB-9A7B-3B9A2382FF41}" dt="2025-10-24T04:02:24.438" v="1423" actId="27636"/>
          <ac:spMkLst>
            <pc:docMk/>
            <pc:sldMk cId="2623767794" sldId="2592"/>
            <ac:spMk id="2" creationId="{D26B4BFE-29E2-8819-1D8F-D1FBB0A8B6F2}"/>
          </ac:spMkLst>
        </pc:spChg>
        <pc:spChg chg="add mod">
          <ac:chgData name="Pal, Soumyendu" userId="68503d3d-ac8d-4828-9c3f-abc5a97f3674" providerId="ADAL" clId="{8A3E8C48-2F12-48BB-9A7B-3B9A2382FF41}" dt="2025-10-24T04:02:28.319" v="1433" actId="1035"/>
          <ac:spMkLst>
            <pc:docMk/>
            <pc:sldMk cId="2623767794" sldId="2592"/>
            <ac:spMk id="4" creationId="{13C91727-533C-0F55-BCBB-4A0FCC09DA1D}"/>
          </ac:spMkLst>
        </pc:spChg>
        <pc:spChg chg="add">
          <ac:chgData name="Pal, Soumyendu" userId="68503d3d-ac8d-4828-9c3f-abc5a97f3674" providerId="ADAL" clId="{8A3E8C48-2F12-48BB-9A7B-3B9A2382FF41}" dt="2025-10-23T13:38:26.896" v="494"/>
          <ac:spMkLst>
            <pc:docMk/>
            <pc:sldMk cId="2623767794" sldId="2592"/>
            <ac:spMk id="5" creationId="{E9950DFA-BB69-1A53-90A5-54F19CB26952}"/>
          </ac:spMkLst>
        </pc:spChg>
        <pc:spChg chg="add">
          <ac:chgData name="Pal, Soumyendu" userId="68503d3d-ac8d-4828-9c3f-abc5a97f3674" providerId="ADAL" clId="{8A3E8C48-2F12-48BB-9A7B-3B9A2382FF41}" dt="2025-10-23T13:40:34.831" v="729"/>
          <ac:spMkLst>
            <pc:docMk/>
            <pc:sldMk cId="2623767794" sldId="2592"/>
            <ac:spMk id="6" creationId="{7CE00BD3-80EE-5F02-2B7A-5427EB252413}"/>
          </ac:spMkLst>
        </pc:spChg>
        <pc:spChg chg="del mod">
          <ac:chgData name="Pal, Soumyendu" userId="68503d3d-ac8d-4828-9c3f-abc5a97f3674" providerId="ADAL" clId="{8A3E8C48-2F12-48BB-9A7B-3B9A2382FF41}" dt="2025-10-23T13:18:35.708" v="463"/>
          <ac:spMkLst>
            <pc:docMk/>
            <pc:sldMk cId="2623767794" sldId="2592"/>
            <ac:spMk id="9" creationId="{9B40BDC1-9A91-D646-BF0C-C50DB63ADB73}"/>
          </ac:spMkLst>
        </pc:spChg>
      </pc:sldChg>
      <pc:sldChg chg="del">
        <pc:chgData name="Pal, Soumyendu" userId="68503d3d-ac8d-4828-9c3f-abc5a97f3674" providerId="ADAL" clId="{8A3E8C48-2F12-48BB-9A7B-3B9A2382FF41}" dt="2025-10-23T13:03:03.974" v="227" actId="47"/>
        <pc:sldMkLst>
          <pc:docMk/>
          <pc:sldMk cId="3008428216" sldId="2593"/>
        </pc:sldMkLst>
      </pc:sldChg>
      <pc:sldChg chg="addSp delSp modSp add del mod">
        <pc:chgData name="Pal, Soumyendu" userId="68503d3d-ac8d-4828-9c3f-abc5a97f3674" providerId="ADAL" clId="{8A3E8C48-2F12-48BB-9A7B-3B9A2382FF41}" dt="2025-10-24T05:38:32.739" v="3337" actId="47"/>
        <pc:sldMkLst>
          <pc:docMk/>
          <pc:sldMk cId="0" sldId="2594"/>
        </pc:sldMkLst>
        <pc:spChg chg="mod">
          <ac:chgData name="Pal, Soumyendu" userId="68503d3d-ac8d-4828-9c3f-abc5a97f3674" providerId="ADAL" clId="{8A3E8C48-2F12-48BB-9A7B-3B9A2382FF41}" dt="2025-10-23T13:17:38.527" v="434" actId="2711"/>
          <ac:spMkLst>
            <pc:docMk/>
            <pc:sldMk cId="0" sldId="2594"/>
            <ac:spMk id="2" creationId="{00000000-0000-0000-0000-000000000000}"/>
          </ac:spMkLst>
        </pc:spChg>
        <pc:graphicFrameChg chg="add del mod modGraphic">
          <ac:chgData name="Pal, Soumyendu" userId="68503d3d-ac8d-4828-9c3f-abc5a97f3674" providerId="ADAL" clId="{8A3E8C48-2F12-48BB-9A7B-3B9A2382FF41}" dt="2025-10-24T04:14:54.498" v="2993" actId="478"/>
          <ac:graphicFrameMkLst>
            <pc:docMk/>
            <pc:sldMk cId="0" sldId="2594"/>
            <ac:graphicFrameMk id="4" creationId="{457473D8-EE7E-B8C5-3B17-6560A2E5F0DF}"/>
          </ac:graphicFrameMkLst>
        </pc:graphicFrameChg>
        <pc:graphicFrameChg chg="mod modGraphic">
          <ac:chgData name="Pal, Soumyendu" userId="68503d3d-ac8d-4828-9c3f-abc5a97f3674" providerId="ADAL" clId="{8A3E8C48-2F12-48BB-9A7B-3B9A2382FF41}" dt="2025-10-24T04:11:05.652" v="2491" actId="20577"/>
          <ac:graphicFrameMkLst>
            <pc:docMk/>
            <pc:sldMk cId="0" sldId="2594"/>
            <ac:graphicFrameMk id="6" creationId="{8B1580C0-98DC-4AD3-C158-35103B784411}"/>
          </ac:graphicFrameMkLst>
        </pc:graphicFrameChg>
        <pc:picChg chg="add mod">
          <ac:chgData name="Pal, Soumyendu" userId="68503d3d-ac8d-4828-9c3f-abc5a97f3674" providerId="ADAL" clId="{8A3E8C48-2F12-48BB-9A7B-3B9A2382FF41}" dt="2025-10-23T13:50:22.796" v="1059" actId="14100"/>
          <ac:picMkLst>
            <pc:docMk/>
            <pc:sldMk cId="0" sldId="2594"/>
            <ac:picMk id="3" creationId="{8F651970-82DC-55E4-6698-B53431560A55}"/>
          </ac:picMkLst>
        </pc:picChg>
      </pc:sldChg>
      <pc:sldChg chg="addSp delSp modSp add del mod">
        <pc:chgData name="Pal, Soumyendu" userId="68503d3d-ac8d-4828-9c3f-abc5a97f3674" providerId="ADAL" clId="{8A3E8C48-2F12-48BB-9A7B-3B9A2382FF41}" dt="2025-10-24T05:49:03.792" v="3351"/>
        <pc:sldMkLst>
          <pc:docMk/>
          <pc:sldMk cId="0" sldId="2595"/>
        </pc:sldMkLst>
        <pc:spChg chg="mod">
          <ac:chgData name="Pal, Soumyendu" userId="68503d3d-ac8d-4828-9c3f-abc5a97f3674" providerId="ADAL" clId="{8A3E8C48-2F12-48BB-9A7B-3B9A2382FF41}" dt="2025-10-23T13:33:11.863" v="467" actId="113"/>
          <ac:spMkLst>
            <pc:docMk/>
            <pc:sldMk cId="0" sldId="2595"/>
            <ac:spMk id="2" creationId="{00000000-0000-0000-0000-000000000000}"/>
          </ac:spMkLst>
        </pc:spChg>
        <pc:spChg chg="add">
          <ac:chgData name="Pal, Soumyendu" userId="68503d3d-ac8d-4828-9c3f-abc5a97f3674" providerId="ADAL" clId="{8A3E8C48-2F12-48BB-9A7B-3B9A2382FF41}" dt="2025-10-23T13:06:10.292" v="313"/>
          <ac:spMkLst>
            <pc:docMk/>
            <pc:sldMk cId="0" sldId="2595"/>
            <ac:spMk id="3" creationId="{E0A56A4E-A82C-395F-60BE-6C87A8023D75}"/>
          </ac:spMkLst>
        </pc:spChg>
        <pc:spChg chg="add del">
          <ac:chgData name="Pal, Soumyendu" userId="68503d3d-ac8d-4828-9c3f-abc5a97f3674" providerId="ADAL" clId="{8A3E8C48-2F12-48BB-9A7B-3B9A2382FF41}" dt="2025-10-23T13:06:34.471" v="315" actId="478"/>
          <ac:spMkLst>
            <pc:docMk/>
            <pc:sldMk cId="0" sldId="2595"/>
            <ac:spMk id="4" creationId="{C5ACD80B-E431-E37A-C7B7-9CE742327589}"/>
          </ac:spMkLst>
        </pc:spChg>
        <pc:spChg chg="add mod">
          <ac:chgData name="Pal, Soumyendu" userId="68503d3d-ac8d-4828-9c3f-abc5a97f3674" providerId="ADAL" clId="{8A3E8C48-2F12-48BB-9A7B-3B9A2382FF41}" dt="2025-10-24T04:55:56.915" v="3218" actId="122"/>
          <ac:spMkLst>
            <pc:docMk/>
            <pc:sldMk cId="0" sldId="2595"/>
            <ac:spMk id="5" creationId="{2F783F2F-63DC-9E18-BDE1-CEE5A45B49CA}"/>
          </ac:spMkLst>
        </pc:spChg>
        <pc:spChg chg="del mod">
          <ac:chgData name="Pal, Soumyendu" userId="68503d3d-ac8d-4828-9c3f-abc5a97f3674" providerId="ADAL" clId="{8A3E8C48-2F12-48BB-9A7B-3B9A2382FF41}" dt="2025-10-23T13:06:34.471" v="315" actId="478"/>
          <ac:spMkLst>
            <pc:docMk/>
            <pc:sldMk cId="0" sldId="2595"/>
            <ac:spMk id="6" creationId="{52B04FEF-8D50-2AEA-4BEB-7B2D3AC4826F}"/>
          </ac:spMkLst>
        </pc:spChg>
        <pc:spChg chg="add mod">
          <ac:chgData name="Pal, Soumyendu" userId="68503d3d-ac8d-4828-9c3f-abc5a97f3674" providerId="ADAL" clId="{8A3E8C48-2F12-48BB-9A7B-3B9A2382FF41}" dt="2025-10-24T05:49:03.792" v="3351"/>
          <ac:spMkLst>
            <pc:docMk/>
            <pc:sldMk cId="0" sldId="2595"/>
            <ac:spMk id="7" creationId="{FB319499-12A2-E3CF-3B7D-D6706FBEB497}"/>
          </ac:spMkLst>
        </pc:spChg>
        <pc:spChg chg="del">
          <ac:chgData name="Pal, Soumyendu" userId="68503d3d-ac8d-4828-9c3f-abc5a97f3674" providerId="ADAL" clId="{8A3E8C48-2F12-48BB-9A7B-3B9A2382FF41}" dt="2025-10-23T13:07:42.552" v="360" actId="478"/>
          <ac:spMkLst>
            <pc:docMk/>
            <pc:sldMk cId="0" sldId="2595"/>
            <ac:spMk id="8" creationId="{86CEC98F-0D64-2284-A57D-C3039F8E4FD7}"/>
          </ac:spMkLst>
        </pc:spChg>
        <pc:spChg chg="del">
          <ac:chgData name="Pal, Soumyendu" userId="68503d3d-ac8d-4828-9c3f-abc5a97f3674" providerId="ADAL" clId="{8A3E8C48-2F12-48BB-9A7B-3B9A2382FF41}" dt="2025-10-23T13:07:47.020" v="361" actId="478"/>
          <ac:spMkLst>
            <pc:docMk/>
            <pc:sldMk cId="0" sldId="2595"/>
            <ac:spMk id="10" creationId="{8ABF4CC3-C1F9-DD0E-7D27-8F363418C8D9}"/>
          </ac:spMkLst>
        </pc:spChg>
        <pc:spChg chg="add mod">
          <ac:chgData name="Pal, Soumyendu" userId="68503d3d-ac8d-4828-9c3f-abc5a97f3674" providerId="ADAL" clId="{8A3E8C48-2F12-48BB-9A7B-3B9A2382FF41}" dt="2025-10-24T04:56:51.295" v="3333" actId="13926"/>
          <ac:spMkLst>
            <pc:docMk/>
            <pc:sldMk cId="0" sldId="2595"/>
            <ac:spMk id="14" creationId="{47E68C4B-5B6B-CB65-EA6A-4853512F6F55}"/>
          </ac:spMkLst>
        </pc:spChg>
        <pc:picChg chg="add del mod">
          <ac:chgData name="Pal, Soumyendu" userId="68503d3d-ac8d-4828-9c3f-abc5a97f3674" providerId="ADAL" clId="{8A3E8C48-2F12-48BB-9A7B-3B9A2382FF41}" dt="2025-10-24T04:41:59.912" v="3058" actId="478"/>
          <ac:picMkLst>
            <pc:docMk/>
            <pc:sldMk cId="0" sldId="2595"/>
            <ac:picMk id="4" creationId="{A1C70891-831F-61C1-B736-EEBA4AC182F4}"/>
          </ac:picMkLst>
        </pc:picChg>
        <pc:picChg chg="add del mod">
          <ac:chgData name="Pal, Soumyendu" userId="68503d3d-ac8d-4828-9c3f-abc5a97f3674" providerId="ADAL" clId="{8A3E8C48-2F12-48BB-9A7B-3B9A2382FF41}" dt="2025-10-24T04:46:10.719" v="3202" actId="478"/>
          <ac:picMkLst>
            <pc:docMk/>
            <pc:sldMk cId="0" sldId="2595"/>
            <ac:picMk id="8" creationId="{B46AE255-6F30-8E25-648A-D205AE7FDE28}"/>
          </ac:picMkLst>
        </pc:picChg>
        <pc:picChg chg="add mod">
          <ac:chgData name="Pal, Soumyendu" userId="68503d3d-ac8d-4828-9c3f-abc5a97f3674" providerId="ADAL" clId="{8A3E8C48-2F12-48BB-9A7B-3B9A2382FF41}" dt="2025-10-23T13:33:07.638" v="466"/>
          <ac:picMkLst>
            <pc:docMk/>
            <pc:sldMk cId="0" sldId="2595"/>
            <ac:picMk id="9" creationId="{74038B67-42DD-6CE9-70D0-89BAB9FB6A9E}"/>
          </ac:picMkLst>
        </pc:picChg>
        <pc:picChg chg="add mod">
          <ac:chgData name="Pal, Soumyendu" userId="68503d3d-ac8d-4828-9c3f-abc5a97f3674" providerId="ADAL" clId="{8A3E8C48-2F12-48BB-9A7B-3B9A2382FF41}" dt="2025-10-24T04:57:01.534" v="3336" actId="14100"/>
          <ac:picMkLst>
            <pc:docMk/>
            <pc:sldMk cId="0" sldId="2595"/>
            <ac:picMk id="11" creationId="{236C93EE-E049-273F-8F3F-0AB22E4060B5}"/>
          </ac:picMkLst>
        </pc:picChg>
        <pc:picChg chg="add mod">
          <ac:chgData name="Pal, Soumyendu" userId="68503d3d-ac8d-4828-9c3f-abc5a97f3674" providerId="ADAL" clId="{8A3E8C48-2F12-48BB-9A7B-3B9A2382FF41}" dt="2025-10-24T04:56:58.751" v="3335" actId="14100"/>
          <ac:picMkLst>
            <pc:docMk/>
            <pc:sldMk cId="0" sldId="2595"/>
            <ac:picMk id="13" creationId="{26BFF6BC-D2C7-11A5-FC18-D05B9301A0E4}"/>
          </ac:picMkLst>
        </pc:picChg>
      </pc:sldChg>
      <pc:sldChg chg="addSp delSp modSp add mod modClrScheme chgLayout">
        <pc:chgData name="Pal, Soumyendu" userId="68503d3d-ac8d-4828-9c3f-abc5a97f3674" providerId="ADAL" clId="{8A3E8C48-2F12-48BB-9A7B-3B9A2382FF41}" dt="2025-10-24T06:21:43.300" v="3395"/>
        <pc:sldMkLst>
          <pc:docMk/>
          <pc:sldMk cId="0" sldId="2596"/>
        </pc:sldMkLst>
        <pc:spChg chg="mod ord">
          <ac:chgData name="Pal, Soumyendu" userId="68503d3d-ac8d-4828-9c3f-abc5a97f3674" providerId="ADAL" clId="{8A3E8C48-2F12-48BB-9A7B-3B9A2382FF41}" dt="2025-10-24T05:55:06.653" v="3360" actId="122"/>
          <ac:spMkLst>
            <pc:docMk/>
            <pc:sldMk cId="0" sldId="2596"/>
            <ac:spMk id="2" creationId="{00000000-0000-0000-0000-000000000000}"/>
          </ac:spMkLst>
        </pc:spChg>
        <pc:spChg chg="del">
          <ac:chgData name="Pal, Soumyendu" userId="68503d3d-ac8d-4828-9c3f-abc5a97f3674" providerId="ADAL" clId="{8A3E8C48-2F12-48BB-9A7B-3B9A2382FF41}" dt="2025-10-23T12:55:06.093" v="184" actId="478"/>
          <ac:spMkLst>
            <pc:docMk/>
            <pc:sldMk cId="0" sldId="2596"/>
            <ac:spMk id="3" creationId="{00000000-0000-0000-0000-000000000000}"/>
          </ac:spMkLst>
        </pc:spChg>
        <pc:spChg chg="add del mod">
          <ac:chgData name="Pal, Soumyendu" userId="68503d3d-ac8d-4828-9c3f-abc5a97f3674" providerId="ADAL" clId="{8A3E8C48-2F12-48BB-9A7B-3B9A2382FF41}" dt="2025-10-23T13:13:49.878" v="379" actId="478"/>
          <ac:spMkLst>
            <pc:docMk/>
            <pc:sldMk cId="0" sldId="2596"/>
            <ac:spMk id="6" creationId="{177BE19E-53C6-DB72-7674-A1AC3089036C}"/>
          </ac:spMkLst>
        </pc:spChg>
        <pc:spChg chg="add del mod ord">
          <ac:chgData name="Pal, Soumyendu" userId="68503d3d-ac8d-4828-9c3f-abc5a97f3674" providerId="ADAL" clId="{8A3E8C48-2F12-48BB-9A7B-3B9A2382FF41}" dt="2025-10-23T12:57:03.864" v="195" actId="700"/>
          <ac:spMkLst>
            <pc:docMk/>
            <pc:sldMk cId="0" sldId="2596"/>
            <ac:spMk id="7" creationId="{1FE6EC8F-BE98-EACB-0F29-BACB7126069D}"/>
          </ac:spMkLst>
        </pc:spChg>
        <pc:spChg chg="add del mod ord">
          <ac:chgData name="Pal, Soumyendu" userId="68503d3d-ac8d-4828-9c3f-abc5a97f3674" providerId="ADAL" clId="{8A3E8C48-2F12-48BB-9A7B-3B9A2382FF41}" dt="2025-10-23T12:57:03.864" v="195" actId="700"/>
          <ac:spMkLst>
            <pc:docMk/>
            <pc:sldMk cId="0" sldId="2596"/>
            <ac:spMk id="8" creationId="{DAD77AC2-6D37-DB1B-B23D-C39C2BE88215}"/>
          </ac:spMkLst>
        </pc:spChg>
        <pc:spChg chg="add del mod">
          <ac:chgData name="Pal, Soumyendu" userId="68503d3d-ac8d-4828-9c3f-abc5a97f3674" providerId="ADAL" clId="{8A3E8C48-2F12-48BB-9A7B-3B9A2382FF41}" dt="2025-10-23T13:13:53.010" v="380" actId="478"/>
          <ac:spMkLst>
            <pc:docMk/>
            <pc:sldMk cId="0" sldId="2596"/>
            <ac:spMk id="10" creationId="{48802F06-1AE9-8632-B8E0-F9A5800AFB61}"/>
          </ac:spMkLst>
        </pc:spChg>
        <pc:graphicFrameChg chg="del mod modGraphic">
          <ac:chgData name="Pal, Soumyendu" userId="68503d3d-ac8d-4828-9c3f-abc5a97f3674" providerId="ADAL" clId="{8A3E8C48-2F12-48BB-9A7B-3B9A2382FF41}" dt="2025-10-23T14:14:09.437" v="1324" actId="478"/>
          <ac:graphicFrameMkLst>
            <pc:docMk/>
            <pc:sldMk cId="0" sldId="2596"/>
            <ac:graphicFrameMk id="4" creationId="{00000000-0000-0000-0000-000000000000}"/>
          </ac:graphicFrameMkLst>
        </pc:graphicFrameChg>
        <pc:picChg chg="add mod">
          <ac:chgData name="Pal, Soumyendu" userId="68503d3d-ac8d-4828-9c3f-abc5a97f3674" providerId="ADAL" clId="{8A3E8C48-2F12-48BB-9A7B-3B9A2382FF41}" dt="2025-10-24T06:21:43.300" v="3395"/>
          <ac:picMkLst>
            <pc:docMk/>
            <pc:sldMk cId="0" sldId="2596"/>
            <ac:picMk id="3" creationId="{BFEBBC01-C457-3C43-CAB8-DE9F44C6691E}"/>
          </ac:picMkLst>
        </pc:picChg>
        <pc:picChg chg="add mod">
          <ac:chgData name="Pal, Soumyendu" userId="68503d3d-ac8d-4828-9c3f-abc5a97f3674" providerId="ADAL" clId="{8A3E8C48-2F12-48BB-9A7B-3B9A2382FF41}" dt="2025-10-24T05:46:40.808" v="3347" actId="14100"/>
          <ac:picMkLst>
            <pc:docMk/>
            <pc:sldMk cId="0" sldId="2596"/>
            <ac:picMk id="5" creationId="{0ECFCB38-BBCB-A0D7-E175-8843EC3AB0BA}"/>
          </ac:picMkLst>
        </pc:picChg>
        <pc:picChg chg="add del mod">
          <ac:chgData name="Pal, Soumyendu" userId="68503d3d-ac8d-4828-9c3f-abc5a97f3674" providerId="ADAL" clId="{8A3E8C48-2F12-48BB-9A7B-3B9A2382FF41}" dt="2025-10-23T14:14:03.150" v="1321" actId="21"/>
          <ac:picMkLst>
            <pc:docMk/>
            <pc:sldMk cId="0" sldId="2596"/>
            <ac:picMk id="6" creationId="{BFEBBC01-C457-3C43-CAB8-DE9F44C6691E}"/>
          </ac:picMkLst>
        </pc:picChg>
        <pc:picChg chg="add mod">
          <ac:chgData name="Pal, Soumyendu" userId="68503d3d-ac8d-4828-9c3f-abc5a97f3674" providerId="ADAL" clId="{8A3E8C48-2F12-48BB-9A7B-3B9A2382FF41}" dt="2025-10-24T06:11:47.347" v="3394" actId="1037"/>
          <ac:picMkLst>
            <pc:docMk/>
            <pc:sldMk cId="0" sldId="2596"/>
            <ac:picMk id="6" creationId="{CC682D61-9E3E-A5EB-B794-3B8ED2EDDB66}"/>
          </ac:picMkLst>
        </pc:picChg>
        <pc:picChg chg="add del mod">
          <ac:chgData name="Pal, Soumyendu" userId="68503d3d-ac8d-4828-9c3f-abc5a97f3674" providerId="ADAL" clId="{8A3E8C48-2F12-48BB-9A7B-3B9A2382FF41}" dt="2025-10-24T04:25:57.149" v="3017" actId="478"/>
          <ac:picMkLst>
            <pc:docMk/>
            <pc:sldMk cId="0" sldId="2596"/>
            <ac:picMk id="6" creationId="{F1B5190D-FFD4-6748-6DD1-956D1BA41101}"/>
          </ac:picMkLst>
        </pc:picChg>
      </pc:sldChg>
      <pc:sldChg chg="delSp modSp add mod">
        <pc:chgData name="Pal, Soumyendu" userId="68503d3d-ac8d-4828-9c3f-abc5a97f3674" providerId="ADAL" clId="{8A3E8C48-2F12-48BB-9A7B-3B9A2382FF41}" dt="2025-10-24T05:55:20.412" v="3364" actId="122"/>
        <pc:sldMkLst>
          <pc:docMk/>
          <pc:sldMk cId="3772587869" sldId="2597"/>
        </pc:sldMkLst>
        <pc:spChg chg="mod">
          <ac:chgData name="Pal, Soumyendu" userId="68503d3d-ac8d-4828-9c3f-abc5a97f3674" providerId="ADAL" clId="{8A3E8C48-2F12-48BB-9A7B-3B9A2382FF41}" dt="2025-10-24T05:55:20.412" v="3364" actId="122"/>
          <ac:spMkLst>
            <pc:docMk/>
            <pc:sldMk cId="3772587869" sldId="2597"/>
            <ac:spMk id="2" creationId="{B42A3E4A-FB3F-01FF-9702-33FB1D8AB0BE}"/>
          </ac:spMkLst>
        </pc:spChg>
        <pc:graphicFrameChg chg="mod modGraphic">
          <ac:chgData name="Pal, Soumyendu" userId="68503d3d-ac8d-4828-9c3f-abc5a97f3674" providerId="ADAL" clId="{8A3E8C48-2F12-48BB-9A7B-3B9A2382FF41}" dt="2025-10-24T05:48:37.042" v="3350" actId="2711"/>
          <ac:graphicFrameMkLst>
            <pc:docMk/>
            <pc:sldMk cId="3772587869" sldId="2597"/>
            <ac:graphicFrameMk id="4" creationId="{B12AB4DD-E3B4-ED59-3CCA-FC1279031C5E}"/>
          </ac:graphicFrameMkLst>
        </pc:graphicFrameChg>
        <pc:graphicFrameChg chg="del">
          <ac:chgData name="Pal, Soumyendu" userId="68503d3d-ac8d-4828-9c3f-abc5a97f3674" providerId="ADAL" clId="{8A3E8C48-2F12-48BB-9A7B-3B9A2382FF41}" dt="2025-10-24T04:14:24.176" v="2982" actId="478"/>
          <ac:graphicFrameMkLst>
            <pc:docMk/>
            <pc:sldMk cId="3772587869" sldId="2597"/>
            <ac:graphicFrameMk id="6" creationId="{8FBA8533-45E2-2BA7-55FA-841A460BAD45}"/>
          </ac:graphicFrameMkLst>
        </pc:graphicFrame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39384-5D7E-4B88-806B-0DD6A7C610A0}" type="datetimeFigureOut">
              <a:rPr lang="en-IN" smtClean="0"/>
              <a:t>24-10-2025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40A33-654E-44AD-B205-E2823C439E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1740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---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FF46E-6B43-41F9-9272-B566D03A251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8799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4B231-702F-A921-309E-267A0FE59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440AF2-7623-D844-681F-8DD8D692CA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32C3D5-38A9-F72A-4CFA-3E1E926370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7DE1C-F0FE-2BBB-35E0-8D4D1234FC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FF46E-6B43-41F9-9272-B566D03A251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0737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E40A33-654E-44AD-B205-E2823C439E44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7431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FF46E-6B43-41F9-9272-B566D03A25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06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881E108-F384-A315-D627-5984C66ED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7C1CCF7-5B2C-35CC-DBB9-2CE06DC4A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90" name="Freeform 68">
                <a:extLst>
                  <a:ext uri="{FF2B5EF4-FFF2-40B4-BE49-F238E27FC236}">
                    <a16:creationId xmlns:a16="http://schemas.microsoft.com/office/drawing/2014/main" id="{18C15660-4DED-02FA-9562-504977CD68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69">
                <a:extLst>
                  <a:ext uri="{FF2B5EF4-FFF2-40B4-BE49-F238E27FC236}">
                    <a16:creationId xmlns:a16="http://schemas.microsoft.com/office/drawing/2014/main" id="{072BDACB-931A-F55A-B289-32AFDCB9E5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Line 70">
                <a:extLst>
                  <a:ext uri="{FF2B5EF4-FFF2-40B4-BE49-F238E27FC236}">
                    <a16:creationId xmlns:a16="http://schemas.microsoft.com/office/drawing/2014/main" id="{A34FD5E0-67CD-A986-9673-4DEDB837A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DFF58B2-6BF5-7AA2-99C7-8C8997684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4184B759-837D-B79D-8489-BF2033D794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6F7D36D-4939-33BD-C165-7116F0B982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8" name="Freeform 64">
                  <a:extLst>
                    <a:ext uri="{FF2B5EF4-FFF2-40B4-BE49-F238E27FC236}">
                      <a16:creationId xmlns:a16="http://schemas.microsoft.com/office/drawing/2014/main" id="{39CF26D7-6B87-3153-4F82-3642929F2C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" name="Freeform 81">
                  <a:extLst>
                    <a:ext uri="{FF2B5EF4-FFF2-40B4-BE49-F238E27FC236}">
                      <a16:creationId xmlns:a16="http://schemas.microsoft.com/office/drawing/2014/main" id="{60E9FE59-21FD-F26A-8B04-F00B513D9BD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" name="Freeform 61">
                  <a:extLst>
                    <a:ext uri="{FF2B5EF4-FFF2-40B4-BE49-F238E27FC236}">
                      <a16:creationId xmlns:a16="http://schemas.microsoft.com/office/drawing/2014/main" id="{76E57C18-1792-97B2-3EA4-2227216ACA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" name="Freeform 78">
                  <a:extLst>
                    <a:ext uri="{FF2B5EF4-FFF2-40B4-BE49-F238E27FC236}">
                      <a16:creationId xmlns:a16="http://schemas.microsoft.com/office/drawing/2014/main" id="{3FAD6F0C-C11A-8E35-6E49-CC816C9783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2" name="Freeform 84">
                  <a:extLst>
                    <a:ext uri="{FF2B5EF4-FFF2-40B4-BE49-F238E27FC236}">
                      <a16:creationId xmlns:a16="http://schemas.microsoft.com/office/drawing/2014/main" id="{9F5A8A2A-D14B-7B3F-5837-0C5DDD9E801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87">
                  <a:extLst>
                    <a:ext uri="{FF2B5EF4-FFF2-40B4-BE49-F238E27FC236}">
                      <a16:creationId xmlns:a16="http://schemas.microsoft.com/office/drawing/2014/main" id="{04A52456-CA7C-B910-7DD3-FDF3F02234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60">
                  <a:extLst>
                    <a:ext uri="{FF2B5EF4-FFF2-40B4-BE49-F238E27FC236}">
                      <a16:creationId xmlns:a16="http://schemas.microsoft.com/office/drawing/2014/main" id="{8415C7E0-168E-583A-3D8E-13A0BECB6E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59">
                  <a:extLst>
                    <a:ext uri="{FF2B5EF4-FFF2-40B4-BE49-F238E27FC236}">
                      <a16:creationId xmlns:a16="http://schemas.microsoft.com/office/drawing/2014/main" id="{E84EF13A-F9BF-D114-CB2F-BAD322E48A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62">
                  <a:extLst>
                    <a:ext uri="{FF2B5EF4-FFF2-40B4-BE49-F238E27FC236}">
                      <a16:creationId xmlns:a16="http://schemas.microsoft.com/office/drawing/2014/main" id="{7635AFC9-6470-8D17-0699-3241CE2DE0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65">
                  <a:extLst>
                    <a:ext uri="{FF2B5EF4-FFF2-40B4-BE49-F238E27FC236}">
                      <a16:creationId xmlns:a16="http://schemas.microsoft.com/office/drawing/2014/main" id="{791500EF-3034-425E-4CB3-882A7C2D0F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79">
                  <a:extLst>
                    <a:ext uri="{FF2B5EF4-FFF2-40B4-BE49-F238E27FC236}">
                      <a16:creationId xmlns:a16="http://schemas.microsoft.com/office/drawing/2014/main" id="{302E1F2F-459F-7DDA-362C-03E7EE4BCB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82">
                  <a:extLst>
                    <a:ext uri="{FF2B5EF4-FFF2-40B4-BE49-F238E27FC236}">
                      <a16:creationId xmlns:a16="http://schemas.microsoft.com/office/drawing/2014/main" id="{39D9EE3B-A0D7-E4FC-9046-5C97668711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85">
                  <a:extLst>
                    <a:ext uri="{FF2B5EF4-FFF2-40B4-BE49-F238E27FC236}">
                      <a16:creationId xmlns:a16="http://schemas.microsoft.com/office/drawing/2014/main" id="{BB7ED61D-F228-3585-0563-330602FFB3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88">
                  <a:extLst>
                    <a:ext uri="{FF2B5EF4-FFF2-40B4-BE49-F238E27FC236}">
                      <a16:creationId xmlns:a16="http://schemas.microsoft.com/office/drawing/2014/main" id="{8D6D1F50-C458-93FE-2C29-73F04AAF39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7C2B1F16-E91E-EEEA-3C21-7B069CE00B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83" name="Line 63">
                    <a:extLst>
                      <a:ext uri="{FF2B5EF4-FFF2-40B4-BE49-F238E27FC236}">
                        <a16:creationId xmlns:a16="http://schemas.microsoft.com/office/drawing/2014/main" id="{751BADD6-70CB-D6E4-DE92-76B1A4C2E7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4" name="Line 66">
                    <a:extLst>
                      <a:ext uri="{FF2B5EF4-FFF2-40B4-BE49-F238E27FC236}">
                        <a16:creationId xmlns:a16="http://schemas.microsoft.com/office/drawing/2014/main" id="{859ECE72-C252-77AA-D9A2-9BA1D9A6450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5" name="Line 67">
                    <a:extLst>
                      <a:ext uri="{FF2B5EF4-FFF2-40B4-BE49-F238E27FC236}">
                        <a16:creationId xmlns:a16="http://schemas.microsoft.com/office/drawing/2014/main" id="{DBABDC38-A611-E865-1F52-62CA48E76F6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6" name="Line 80">
                    <a:extLst>
                      <a:ext uri="{FF2B5EF4-FFF2-40B4-BE49-F238E27FC236}">
                        <a16:creationId xmlns:a16="http://schemas.microsoft.com/office/drawing/2014/main" id="{FC53D630-F42E-2033-5860-1939673F720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7" name="Line 83">
                    <a:extLst>
                      <a:ext uri="{FF2B5EF4-FFF2-40B4-BE49-F238E27FC236}">
                        <a16:creationId xmlns:a16="http://schemas.microsoft.com/office/drawing/2014/main" id="{EC021795-C29B-11C0-E5B2-AF136EE09B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8" name="Line 86">
                    <a:extLst>
                      <a:ext uri="{FF2B5EF4-FFF2-40B4-BE49-F238E27FC236}">
                        <a16:creationId xmlns:a16="http://schemas.microsoft.com/office/drawing/2014/main" id="{89127066-0EC1-E69B-2763-17EF53F77D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9" name="Line 89">
                    <a:extLst>
                      <a:ext uri="{FF2B5EF4-FFF2-40B4-BE49-F238E27FC236}">
                        <a16:creationId xmlns:a16="http://schemas.microsoft.com/office/drawing/2014/main" id="{6B6CD59F-3CDF-DC2F-7629-7D25456A1A5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1AEC402E-386A-ABCA-FAED-AC35560FFD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D05B1D61-BF79-CE17-3316-E22D6375DD6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4" name="Straight Connector 63">
                    <a:extLst>
                      <a:ext uri="{FF2B5EF4-FFF2-40B4-BE49-F238E27FC236}">
                        <a16:creationId xmlns:a16="http://schemas.microsoft.com/office/drawing/2014/main" id="{3C1121DD-6D2D-F6DD-13EB-5BA4FEEC669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Straight Connector 64">
                    <a:extLst>
                      <a:ext uri="{FF2B5EF4-FFF2-40B4-BE49-F238E27FC236}">
                        <a16:creationId xmlns:a16="http://schemas.microsoft.com/office/drawing/2014/main" id="{1916FB59-99AD-CD5D-43A7-7DFCE4405C2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6" name="Rectangle 30">
                    <a:extLst>
                      <a:ext uri="{FF2B5EF4-FFF2-40B4-BE49-F238E27FC236}">
                        <a16:creationId xmlns:a16="http://schemas.microsoft.com/office/drawing/2014/main" id="{D65EFF6D-F07E-8BD8-4231-62761F20D5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7" name="Rectangle 30">
                    <a:extLst>
                      <a:ext uri="{FF2B5EF4-FFF2-40B4-BE49-F238E27FC236}">
                        <a16:creationId xmlns:a16="http://schemas.microsoft.com/office/drawing/2014/main" id="{288BBD12-64D8-2967-BD02-82576A7A738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F4834E8D-D6E4-CAB3-9A98-0065273DA5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62" name="Freeform: Shape 57">
                    <a:extLst>
                      <a:ext uri="{FF2B5EF4-FFF2-40B4-BE49-F238E27FC236}">
                        <a16:creationId xmlns:a16="http://schemas.microsoft.com/office/drawing/2014/main" id="{81F30DBC-DD75-CAAB-A919-54CD8C595B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3" name="Freeform: Shape 58">
                    <a:extLst>
                      <a:ext uri="{FF2B5EF4-FFF2-40B4-BE49-F238E27FC236}">
                        <a16:creationId xmlns:a16="http://schemas.microsoft.com/office/drawing/2014/main" id="{5622C940-8B4B-FCC6-D6C5-C3A5B5887A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170620AC-69C7-F05B-0FE6-F2A7B36974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A866B0E7-3452-342A-E947-5D1B43B5385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8" name="Freeform 68">
                    <a:extLst>
                      <a:ext uri="{FF2B5EF4-FFF2-40B4-BE49-F238E27FC236}">
                        <a16:creationId xmlns:a16="http://schemas.microsoft.com/office/drawing/2014/main" id="{F0A66C71-2E93-8634-693C-65995DDB8C3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9" name="Freeform 69">
                    <a:extLst>
                      <a:ext uri="{FF2B5EF4-FFF2-40B4-BE49-F238E27FC236}">
                        <a16:creationId xmlns:a16="http://schemas.microsoft.com/office/drawing/2014/main" id="{B3DCBCA0-C178-92E8-D0AE-6C88604CA43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57" name="Line 70">
                  <a:extLst>
                    <a:ext uri="{FF2B5EF4-FFF2-40B4-BE49-F238E27FC236}">
                      <a16:creationId xmlns:a16="http://schemas.microsoft.com/office/drawing/2014/main" id="{54962A78-719A-152A-D66A-645612403E2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DD8826F-87D1-0808-28F0-C30249A4D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3C5D1AE4-7639-F7C4-B0F2-6DC1C6D53C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B31C545-6261-4C90-7449-B0FA0F14B1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30" name="Freeform 64">
                  <a:extLst>
                    <a:ext uri="{FF2B5EF4-FFF2-40B4-BE49-F238E27FC236}">
                      <a16:creationId xmlns:a16="http://schemas.microsoft.com/office/drawing/2014/main" id="{CCFF55EE-F463-5AA3-EA8E-FC71AD5E59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" name="Freeform 81">
                  <a:extLst>
                    <a:ext uri="{FF2B5EF4-FFF2-40B4-BE49-F238E27FC236}">
                      <a16:creationId xmlns:a16="http://schemas.microsoft.com/office/drawing/2014/main" id="{8A64BA49-D64D-5135-432E-F837497AD3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" name="Freeform 61">
                  <a:extLst>
                    <a:ext uri="{FF2B5EF4-FFF2-40B4-BE49-F238E27FC236}">
                      <a16:creationId xmlns:a16="http://schemas.microsoft.com/office/drawing/2014/main" id="{53E1B766-53A4-5272-89AA-5097B67ED71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3" name="Freeform 78">
                  <a:extLst>
                    <a:ext uri="{FF2B5EF4-FFF2-40B4-BE49-F238E27FC236}">
                      <a16:creationId xmlns:a16="http://schemas.microsoft.com/office/drawing/2014/main" id="{B9E623EF-3B1E-5902-5A98-8B0276FEED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84">
                  <a:extLst>
                    <a:ext uri="{FF2B5EF4-FFF2-40B4-BE49-F238E27FC236}">
                      <a16:creationId xmlns:a16="http://schemas.microsoft.com/office/drawing/2014/main" id="{A5E08108-7FFE-988A-27B4-42DC2081A6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" name="Freeform 87">
                  <a:extLst>
                    <a:ext uri="{FF2B5EF4-FFF2-40B4-BE49-F238E27FC236}">
                      <a16:creationId xmlns:a16="http://schemas.microsoft.com/office/drawing/2014/main" id="{773E0169-06B0-CD91-ED69-C5FFA3ABA3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6" name="Freeform 60">
                  <a:extLst>
                    <a:ext uri="{FF2B5EF4-FFF2-40B4-BE49-F238E27FC236}">
                      <a16:creationId xmlns:a16="http://schemas.microsoft.com/office/drawing/2014/main" id="{32E5E29B-D991-75B8-F1CC-E87F58BE97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59">
                  <a:extLst>
                    <a:ext uri="{FF2B5EF4-FFF2-40B4-BE49-F238E27FC236}">
                      <a16:creationId xmlns:a16="http://schemas.microsoft.com/office/drawing/2014/main" id="{DAC2C0F6-D327-B680-AD0E-29DEFE82D5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" name="Freeform 62">
                  <a:extLst>
                    <a:ext uri="{FF2B5EF4-FFF2-40B4-BE49-F238E27FC236}">
                      <a16:creationId xmlns:a16="http://schemas.microsoft.com/office/drawing/2014/main" id="{DCFACFB9-BC70-8E9B-94B0-EC3990E331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9" name="Freeform 65">
                  <a:extLst>
                    <a:ext uri="{FF2B5EF4-FFF2-40B4-BE49-F238E27FC236}">
                      <a16:creationId xmlns:a16="http://schemas.microsoft.com/office/drawing/2014/main" id="{0C0243D7-FD13-096E-A535-BCB0E882F0C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0" name="Freeform 79">
                  <a:extLst>
                    <a:ext uri="{FF2B5EF4-FFF2-40B4-BE49-F238E27FC236}">
                      <a16:creationId xmlns:a16="http://schemas.microsoft.com/office/drawing/2014/main" id="{E40ADF36-29F2-197F-CA56-7F3C21A9E55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" name="Freeform 82">
                  <a:extLst>
                    <a:ext uri="{FF2B5EF4-FFF2-40B4-BE49-F238E27FC236}">
                      <a16:creationId xmlns:a16="http://schemas.microsoft.com/office/drawing/2014/main" id="{D4040157-022D-D2D3-BA51-FF1AC48D06A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" name="Freeform 85">
                  <a:extLst>
                    <a:ext uri="{FF2B5EF4-FFF2-40B4-BE49-F238E27FC236}">
                      <a16:creationId xmlns:a16="http://schemas.microsoft.com/office/drawing/2014/main" id="{D5D04681-B3BF-355E-9F72-D6D5C614702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" name="Freeform 88">
                  <a:extLst>
                    <a:ext uri="{FF2B5EF4-FFF2-40B4-BE49-F238E27FC236}">
                      <a16:creationId xmlns:a16="http://schemas.microsoft.com/office/drawing/2014/main" id="{F5274D01-718C-8DAB-E10E-EAA275C140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2A7203C8-6D5A-D15D-479C-B62F49E395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5" name="Line 63">
                    <a:extLst>
                      <a:ext uri="{FF2B5EF4-FFF2-40B4-BE49-F238E27FC236}">
                        <a16:creationId xmlns:a16="http://schemas.microsoft.com/office/drawing/2014/main" id="{F2A721C4-BB1C-B475-8E9F-0E532E92B8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6" name="Line 66">
                    <a:extLst>
                      <a:ext uri="{FF2B5EF4-FFF2-40B4-BE49-F238E27FC236}">
                        <a16:creationId xmlns:a16="http://schemas.microsoft.com/office/drawing/2014/main" id="{A4D10222-27E8-65CC-D891-16EC7A9F19B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7" name="Line 67">
                    <a:extLst>
                      <a:ext uri="{FF2B5EF4-FFF2-40B4-BE49-F238E27FC236}">
                        <a16:creationId xmlns:a16="http://schemas.microsoft.com/office/drawing/2014/main" id="{FF2F28B6-2337-C329-446A-56A59192E6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8" name="Line 80">
                    <a:extLst>
                      <a:ext uri="{FF2B5EF4-FFF2-40B4-BE49-F238E27FC236}">
                        <a16:creationId xmlns:a16="http://schemas.microsoft.com/office/drawing/2014/main" id="{446022E5-729D-E059-0EFB-60DCD3D206C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9" name="Line 83">
                    <a:extLst>
                      <a:ext uri="{FF2B5EF4-FFF2-40B4-BE49-F238E27FC236}">
                        <a16:creationId xmlns:a16="http://schemas.microsoft.com/office/drawing/2014/main" id="{34B448DD-DB51-4BFE-7391-F0E77F0D1A5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0" name="Line 86">
                    <a:extLst>
                      <a:ext uri="{FF2B5EF4-FFF2-40B4-BE49-F238E27FC236}">
                        <a16:creationId xmlns:a16="http://schemas.microsoft.com/office/drawing/2014/main" id="{C4ECBED7-4DF3-07D4-C903-0C3466F436E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1" name="Line 89">
                    <a:extLst>
                      <a:ext uri="{FF2B5EF4-FFF2-40B4-BE49-F238E27FC236}">
                        <a16:creationId xmlns:a16="http://schemas.microsoft.com/office/drawing/2014/main" id="{17BEFC7B-EF7B-E701-5F94-14A5003FA1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00A31DDE-6294-E350-9B31-BB2AED729C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C308B80-05DF-C878-E68E-CA949D8CBF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17C14F70-099F-64BE-337A-A8DEA8609BC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7302A6CE-C651-7A36-FDA2-A75E7A144AC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Rectangle 30">
                    <a:extLst>
                      <a:ext uri="{FF2B5EF4-FFF2-40B4-BE49-F238E27FC236}">
                        <a16:creationId xmlns:a16="http://schemas.microsoft.com/office/drawing/2014/main" id="{39947FB4-DB7C-9FAD-FE53-C3E8C9938B3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" name="Rectangle 30">
                    <a:extLst>
                      <a:ext uri="{FF2B5EF4-FFF2-40B4-BE49-F238E27FC236}">
                        <a16:creationId xmlns:a16="http://schemas.microsoft.com/office/drawing/2014/main" id="{C8624528-A8A2-42DC-9965-2F3A1539C8C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116FC009-ECC3-11A8-69FC-5F228B3DB1E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4" name="Freeform: Shape 19">
                    <a:extLst>
                      <a:ext uri="{FF2B5EF4-FFF2-40B4-BE49-F238E27FC236}">
                        <a16:creationId xmlns:a16="http://schemas.microsoft.com/office/drawing/2014/main" id="{5B77C78C-0E98-59B7-DCF8-A595970FF5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5" name="Freeform: Shape 20">
                    <a:extLst>
                      <a:ext uri="{FF2B5EF4-FFF2-40B4-BE49-F238E27FC236}">
                        <a16:creationId xmlns:a16="http://schemas.microsoft.com/office/drawing/2014/main" id="{AC070F26-D4E6-B35D-46F5-C2314E2A2D9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8FC4E3AA-C659-9DCF-D8B3-5B1DA91518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E5D597-F494-4B41-736C-52EB1CB893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0" name="Freeform 68">
                    <a:extLst>
                      <a:ext uri="{FF2B5EF4-FFF2-40B4-BE49-F238E27FC236}">
                        <a16:creationId xmlns:a16="http://schemas.microsoft.com/office/drawing/2014/main" id="{61A2931B-FF2A-975B-AB37-71DF0F34188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1" name="Freeform 69">
                    <a:extLst>
                      <a:ext uri="{FF2B5EF4-FFF2-40B4-BE49-F238E27FC236}">
                        <a16:creationId xmlns:a16="http://schemas.microsoft.com/office/drawing/2014/main" id="{AA86D59E-5FB1-7C95-B65B-A960F5A903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9" name="Line 70">
                  <a:extLst>
                    <a:ext uri="{FF2B5EF4-FFF2-40B4-BE49-F238E27FC236}">
                      <a16:creationId xmlns:a16="http://schemas.microsoft.com/office/drawing/2014/main" id="{D4441001-2EF5-3871-F7E0-4165E5A190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E6F731B-8969-3200-B9DB-3E8612A79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64408" y="3883294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70B95CA7-7C33-82C1-25FB-B083614FA2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697234"/>
            <a:ext cx="5852160" cy="2925456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8955AA8-3423-1402-F58D-56D367DC75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143898"/>
            <a:ext cx="5852160" cy="1545336"/>
          </a:xfrm>
        </p:spPr>
        <p:txBody>
          <a:bodyPr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35586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6128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97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C08E8F-21C4-BDA0-1FEA-E51B8E9CB351}"/>
              </a:ext>
            </a:extLst>
          </p:cNvPr>
          <p:cNvGrpSpPr/>
          <p:nvPr/>
        </p:nvGrpSpPr>
        <p:grpSpPr>
          <a:xfrm flipH="1"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65EDA3F-843D-ADBB-966A-DB1A2A516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61B5AC1E-4E60-E55C-F99A-C82C820F57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95710207-8E92-8065-A970-1DD14538E1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42F4499F-CCFF-BE52-2AE4-5B68AED9B3B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A8FAE142-A102-E457-095D-59B239E498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FE818EA7-840E-B523-CA43-BE90E3B5615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DBDA4452-94B1-8350-4FDB-EFB58824F80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2B2F4B6F-70DB-7396-B99F-C4E444D9B4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57">
                    <a:extLst>
                      <a:ext uri="{FF2B5EF4-FFF2-40B4-BE49-F238E27FC236}">
                        <a16:creationId xmlns:a16="http://schemas.microsoft.com/office/drawing/2014/main" id="{8BDDCFCA-0EF1-29B9-00F4-A588AF40008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58">
                    <a:extLst>
                      <a:ext uri="{FF2B5EF4-FFF2-40B4-BE49-F238E27FC236}">
                        <a16:creationId xmlns:a16="http://schemas.microsoft.com/office/drawing/2014/main" id="{AC0DFEA6-DB81-94B0-E975-1C49757EA9E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AF59F6E7-21D4-8707-43CA-087E19578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4A38BAEA-44BA-7155-9C72-9138317A1F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0BAF2DD0-AD60-8573-53DB-993D86BAA5B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520062C7-8B68-E834-D399-30EEC999AAA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103C961E-7827-DB34-96BE-56C18B33C8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831D031-9B96-5A75-6664-93344812D8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84126BE9-9F7A-9AF0-5260-977515529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8906F989-CBC1-B62D-2528-65CA7B1A5C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1466E447-0F70-081B-1290-B8EE7C029D3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23D0125F-AA06-77AC-1A70-35B4C3D151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9FB536AB-CC9D-EF43-764A-BDA6D35363F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30">
                    <a:extLst>
                      <a:ext uri="{FF2B5EF4-FFF2-40B4-BE49-F238E27FC236}">
                        <a16:creationId xmlns:a16="http://schemas.microsoft.com/office/drawing/2014/main" id="{27BCD93A-F6D3-B4BB-B4BD-3FB7B22982B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5914B0F9-E206-61B3-B94D-29E2B9E950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8" name="Freeform: Shape 141">
                    <a:extLst>
                      <a:ext uri="{FF2B5EF4-FFF2-40B4-BE49-F238E27FC236}">
                        <a16:creationId xmlns:a16="http://schemas.microsoft.com/office/drawing/2014/main" id="{BE2287FA-B742-96AC-20EE-A120A175A7E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Freeform: Shape 142">
                    <a:extLst>
                      <a:ext uri="{FF2B5EF4-FFF2-40B4-BE49-F238E27FC236}">
                        <a16:creationId xmlns:a16="http://schemas.microsoft.com/office/drawing/2014/main" id="{ABD4CB87-7C84-CA5E-440C-0DBE244031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CCB2077E-0279-E8FA-B509-2228C725C1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B0BEA08B-F521-4923-A6BD-8D20C50809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4" name="Freeform 68">
                    <a:extLst>
                      <a:ext uri="{FF2B5EF4-FFF2-40B4-BE49-F238E27FC236}">
                        <a16:creationId xmlns:a16="http://schemas.microsoft.com/office/drawing/2014/main" id="{2EAC3EE0-4EEF-A6CF-D309-75B294E64DA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5" name="Freeform 69">
                    <a:extLst>
                      <a:ext uri="{FF2B5EF4-FFF2-40B4-BE49-F238E27FC236}">
                        <a16:creationId xmlns:a16="http://schemas.microsoft.com/office/drawing/2014/main" id="{7F448550-8EAB-AA60-AB70-359190C846A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7E2CFC90-E41C-9543-B005-9373338400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B9571A4-6852-2595-903A-1B4CA40FC353}"/>
              </a:ext>
            </a:extLst>
          </p:cNvPr>
          <p:cNvCxnSpPr>
            <a:cxnSpLocks/>
          </p:cNvCxnSpPr>
          <p:nvPr userDrawn="1"/>
        </p:nvCxnSpPr>
        <p:spPr>
          <a:xfrm>
            <a:off x="714375" y="2494921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85800"/>
            <a:ext cx="8229600" cy="1532787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771255"/>
            <a:ext cx="8226553" cy="3252513"/>
          </a:xfrm>
        </p:spPr>
        <p:txBody>
          <a:bodyPr>
            <a:noAutofit/>
          </a:bodyPr>
          <a:lstStyle>
            <a:lvl1pPr marL="342900" indent="-342900">
              <a:lnSpc>
                <a:spcPct val="130000"/>
              </a:lnSpc>
              <a:buFont typeface="+mj-lt"/>
              <a:buAutoNum type="arabicPeriod"/>
              <a:defRPr sz="1800" cap="all" baseline="0"/>
            </a:lvl1pPr>
            <a:lvl2pPr marL="571500" indent="-342900">
              <a:buFont typeface="+mj-lt"/>
              <a:buAutoNum type="alphaLcPeriod"/>
              <a:defRPr sz="1800" cap="all"/>
            </a:lvl2pPr>
            <a:lvl3pPr marL="800100" indent="-342900">
              <a:buFont typeface="+mj-lt"/>
              <a:buAutoNum type="romanLcPeriod"/>
              <a:defRPr sz="1800" cap="all"/>
            </a:lvl3pPr>
            <a:lvl4pPr marL="1028700" indent="-342900">
              <a:buFont typeface="+mj-lt"/>
              <a:buAutoNum type="arabicParenR"/>
              <a:defRPr sz="1800" cap="all"/>
            </a:lvl4pPr>
            <a:lvl5pPr marL="1257300" indent="-342900">
              <a:buFont typeface="+mj-lt"/>
              <a:buAutoNum type="alphaLcParenR"/>
              <a:defRPr sz="1800" cap="all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9993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13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0CC6F6-0F36-4E6D-DC3B-944BDE9BB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5763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3337ACC-66A8-D3EE-ADA8-E5899EA2C0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2037" y="685800"/>
            <a:ext cx="6384266" cy="1532787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Agenda</a:t>
            </a:r>
          </a:p>
        </p:txBody>
      </p:sp>
      <p:sp>
        <p:nvSpPr>
          <p:cNvPr id="14" name="Picture Placeholder 24">
            <a:extLst>
              <a:ext uri="{FF2B5EF4-FFF2-40B4-BE49-F238E27FC236}">
                <a16:creationId xmlns:a16="http://schemas.microsoft.com/office/drawing/2014/main" id="{15B18755-94AA-6BC3-BF5F-5FBE9DCD3CC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76201" y="233172"/>
            <a:ext cx="4023360" cy="639165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28F05-5102-DECF-D23D-45D10DF04ED1}"/>
              </a:ext>
            </a:extLst>
          </p:cNvPr>
          <p:cNvCxnSpPr>
            <a:cxnSpLocks/>
          </p:cNvCxnSpPr>
          <p:nvPr userDrawn="1"/>
        </p:nvCxnSpPr>
        <p:spPr>
          <a:xfrm>
            <a:off x="5296812" y="2494921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9B592AC5-89CD-4A5B-6EC1-2622ED92A8B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195084" y="2771255"/>
            <a:ext cx="6384266" cy="3252513"/>
          </a:xfrm>
        </p:spPr>
        <p:txBody>
          <a:bodyPr>
            <a:noAutofit/>
          </a:bodyPr>
          <a:lstStyle>
            <a:lvl1pPr marL="342900" indent="-342900">
              <a:lnSpc>
                <a:spcPct val="130000"/>
              </a:lnSpc>
              <a:buFont typeface="+mj-lt"/>
              <a:buAutoNum type="arabicPeriod"/>
              <a:defRPr sz="1800" cap="all" baseline="0"/>
            </a:lvl1pPr>
            <a:lvl2pPr marL="571500" indent="-342900">
              <a:buFont typeface="+mj-lt"/>
              <a:buAutoNum type="alphaLcPeriod"/>
              <a:defRPr sz="1800" cap="all"/>
            </a:lvl2pPr>
            <a:lvl3pPr marL="800100" indent="-342900">
              <a:buFont typeface="+mj-lt"/>
              <a:buAutoNum type="romanLcPeriod"/>
              <a:defRPr sz="1800" cap="all"/>
            </a:lvl3pPr>
            <a:lvl4pPr marL="1028700" indent="-342900">
              <a:buFont typeface="+mj-lt"/>
              <a:buAutoNum type="arabicParenR"/>
              <a:defRPr sz="1800" cap="all"/>
            </a:lvl4pPr>
            <a:lvl5pPr marL="1257300" indent="-342900">
              <a:buFont typeface="+mj-lt"/>
              <a:buAutoNum type="alphaLcParenR"/>
              <a:defRPr sz="1800" cap="all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92038" y="6343955"/>
            <a:ext cx="2985400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535886" y="6343955"/>
            <a:ext cx="1553108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193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>
            <a:extLst>
              <a:ext uri="{FF2B5EF4-FFF2-40B4-BE49-F238E27FC236}">
                <a16:creationId xmlns:a16="http://schemas.microsoft.com/office/drawing/2014/main" id="{218FBE0F-9B63-6A71-94B1-0F594CAF611D}"/>
              </a:ext>
            </a:extLst>
          </p:cNvPr>
          <p:cNvGrpSpPr/>
          <p:nvPr/>
        </p:nvGrpSpPr>
        <p:grpSpPr>
          <a:xfrm rot="2700000">
            <a:off x="10522137" y="4483036"/>
            <a:ext cx="633413" cy="1862138"/>
            <a:chOff x="5959192" y="333389"/>
            <a:chExt cx="633413" cy="1862138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15FF1AEF-EA93-71FD-09DD-2D65CBDC09D9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68" name="Freeform 68">
                <a:extLst>
                  <a:ext uri="{FF2B5EF4-FFF2-40B4-BE49-F238E27FC236}">
                    <a16:creationId xmlns:a16="http://schemas.microsoft.com/office/drawing/2014/main" id="{CE3B7C33-3CEA-C7DC-6D9B-1B19D283EA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69">
                <a:extLst>
                  <a:ext uri="{FF2B5EF4-FFF2-40B4-BE49-F238E27FC236}">
                    <a16:creationId xmlns:a16="http://schemas.microsoft.com/office/drawing/2014/main" id="{44E07912-E7DB-41E1-BBB5-E914477D2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7" name="Line 70">
              <a:extLst>
                <a:ext uri="{FF2B5EF4-FFF2-40B4-BE49-F238E27FC236}">
                  <a16:creationId xmlns:a16="http://schemas.microsoft.com/office/drawing/2014/main" id="{0679C784-04BA-6538-188E-E570BFAA79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4EE5BC5-2282-EF22-2D27-9605690AD2F9}"/>
              </a:ext>
            </a:extLst>
          </p:cNvPr>
          <p:cNvGrpSpPr/>
          <p:nvPr/>
        </p:nvGrpSpPr>
        <p:grpSpPr>
          <a:xfrm>
            <a:off x="1079500" y="649304"/>
            <a:ext cx="698051" cy="1372591"/>
            <a:chOff x="1079500" y="649304"/>
            <a:chExt cx="698051" cy="1372591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28D3B3C-3AE0-8ED5-280F-D333F02F1258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FEF8264A-5687-D010-2ECD-9D58025DB73F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60A8F3A8-A2DC-5ADC-4FD9-393659D891DE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78" name="Freeform 68">
                  <a:extLst>
                    <a:ext uri="{FF2B5EF4-FFF2-40B4-BE49-F238E27FC236}">
                      <a16:creationId xmlns:a16="http://schemas.microsoft.com/office/drawing/2014/main" id="{0B7D5584-0C9B-A0CD-A775-8C759CBAC8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69">
                  <a:extLst>
                    <a:ext uri="{FF2B5EF4-FFF2-40B4-BE49-F238E27FC236}">
                      <a16:creationId xmlns:a16="http://schemas.microsoft.com/office/drawing/2014/main" id="{5FAFBF8A-D6D3-F82D-B4E1-5D0E1DE822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Line 70">
                  <a:extLst>
                    <a:ext uri="{FF2B5EF4-FFF2-40B4-BE49-F238E27FC236}">
                      <a16:creationId xmlns:a16="http://schemas.microsoft.com/office/drawing/2014/main" id="{6D9602E0-52EF-81E6-73A3-E6F3B2521F9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B72D4C62-7F4E-3C19-F030-759BBCC73ADD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75" name="Freeform 68">
                  <a:extLst>
                    <a:ext uri="{FF2B5EF4-FFF2-40B4-BE49-F238E27FC236}">
                      <a16:creationId xmlns:a16="http://schemas.microsoft.com/office/drawing/2014/main" id="{9B64F73D-DDBE-F99D-B5A4-E2031361D6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69">
                  <a:extLst>
                    <a:ext uri="{FF2B5EF4-FFF2-40B4-BE49-F238E27FC236}">
                      <a16:creationId xmlns:a16="http://schemas.microsoft.com/office/drawing/2014/main" id="{BB633787-0233-D377-F0AF-3F313A183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Line 70">
                  <a:extLst>
                    <a:ext uri="{FF2B5EF4-FFF2-40B4-BE49-F238E27FC236}">
                      <a16:creationId xmlns:a16="http://schemas.microsoft.com/office/drawing/2014/main" id="{E218811C-28A2-31DD-C23E-EF36A5D3510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6345B66-BEAE-193A-4397-C22AA5BF9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1680" y="3544697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>
            <a:extLst>
              <a:ext uri="{FF2B5EF4-FFF2-40B4-BE49-F238E27FC236}">
                <a16:creationId xmlns:a16="http://schemas.microsoft.com/office/drawing/2014/main" id="{6FA74A03-875B-FA64-4AF9-93EBDBB38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422" y="1747177"/>
            <a:ext cx="4677156" cy="1495065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9" name="Content Placeholder 7">
            <a:extLst>
              <a:ext uri="{FF2B5EF4-FFF2-40B4-BE49-F238E27FC236}">
                <a16:creationId xmlns:a16="http://schemas.microsoft.com/office/drawing/2014/main" id="{A53C4390-318D-97F3-BC85-79B2C11CBDD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757422" y="3847150"/>
            <a:ext cx="4677156" cy="2014819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400"/>
            </a:lvl1pPr>
            <a:lvl2pPr marL="228600" indent="0" algn="ctr">
              <a:buNone/>
              <a:defRPr sz="1400"/>
            </a:lvl2pPr>
            <a:lvl3pPr marL="457200" indent="0" algn="ctr">
              <a:buNone/>
              <a:defRPr sz="1400"/>
            </a:lvl3pPr>
            <a:lvl4pPr marL="685800" indent="0" algn="ctr">
              <a:buNone/>
              <a:defRPr sz="1400"/>
            </a:lvl4pPr>
            <a:lvl5pPr marL="914400" indent="0" algn="ctr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6961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7A6EA59-28D6-DA53-6F3E-EF38136F9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H="1" flipV="1">
            <a:off x="9970657" y="4426541"/>
            <a:ext cx="1785984" cy="2211229"/>
            <a:chOff x="3125006" y="3171595"/>
            <a:chExt cx="1785984" cy="221122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2FCA871-839C-CEC7-2429-2FB727ED1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136819" y="3174345"/>
              <a:ext cx="1760933" cy="2208479"/>
              <a:chOff x="4749017" y="2998646"/>
              <a:chExt cx="1760933" cy="2208479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294CE533-E091-38A9-12CE-9D47E91484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 noChangeAspect="1"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5630197" y="2998646"/>
                <a:ext cx="0" cy="2208479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A4C87F8D-8670-D62F-6A3D-320EB05E7C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 noChangeAspect="1"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0" flipH="1">
                <a:off x="4749017" y="4416771"/>
                <a:ext cx="1760933" cy="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30">
                <a:extLst>
                  <a:ext uri="{FF2B5EF4-FFF2-40B4-BE49-F238E27FC236}">
                    <a16:creationId xmlns:a16="http://schemas.microsoft.com/office/drawing/2014/main" id="{658C07E6-9AB5-F814-07D0-179C8EA4C1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3500000">
                <a:off x="5136242" y="3224252"/>
                <a:ext cx="987915" cy="987915"/>
              </a:xfrm>
              <a:custGeom>
                <a:avLst/>
                <a:gdLst>
                  <a:gd name="connsiteX0" fmla="*/ 0 w 1302493"/>
                  <a:gd name="connsiteY0" fmla="*/ 0 h 1302493"/>
                  <a:gd name="connsiteX1" fmla="*/ 1302493 w 1302493"/>
                  <a:gd name="connsiteY1" fmla="*/ 0 h 1302493"/>
                  <a:gd name="connsiteX2" fmla="*/ 1302493 w 1302493"/>
                  <a:gd name="connsiteY2" fmla="*/ 1302493 h 1302493"/>
                  <a:gd name="connsiteX3" fmla="*/ 0 w 1302493"/>
                  <a:gd name="connsiteY3" fmla="*/ 1302493 h 1302493"/>
                  <a:gd name="connsiteX4" fmla="*/ 0 w 1302493"/>
                  <a:gd name="connsiteY4" fmla="*/ 0 h 1302493"/>
                  <a:gd name="connsiteX0" fmla="*/ 1302493 w 1393933"/>
                  <a:gd name="connsiteY0" fmla="*/ 1302493 h 1393933"/>
                  <a:gd name="connsiteX1" fmla="*/ 0 w 1393933"/>
                  <a:gd name="connsiteY1" fmla="*/ 1302493 h 1393933"/>
                  <a:gd name="connsiteX2" fmla="*/ 0 w 1393933"/>
                  <a:gd name="connsiteY2" fmla="*/ 0 h 1393933"/>
                  <a:gd name="connsiteX3" fmla="*/ 1302493 w 1393933"/>
                  <a:gd name="connsiteY3" fmla="*/ 0 h 1393933"/>
                  <a:gd name="connsiteX4" fmla="*/ 1393933 w 1393933"/>
                  <a:gd name="connsiteY4" fmla="*/ 1393933 h 1393933"/>
                  <a:gd name="connsiteX0" fmla="*/ 0 w 1393933"/>
                  <a:gd name="connsiteY0" fmla="*/ 1302493 h 1393933"/>
                  <a:gd name="connsiteX1" fmla="*/ 0 w 1393933"/>
                  <a:gd name="connsiteY1" fmla="*/ 0 h 1393933"/>
                  <a:gd name="connsiteX2" fmla="*/ 1302493 w 1393933"/>
                  <a:gd name="connsiteY2" fmla="*/ 0 h 1393933"/>
                  <a:gd name="connsiteX3" fmla="*/ 1393933 w 1393933"/>
                  <a:gd name="connsiteY3" fmla="*/ 1393933 h 1393933"/>
                  <a:gd name="connsiteX0" fmla="*/ 0 w 1302493"/>
                  <a:gd name="connsiteY0" fmla="*/ 1302493 h 1302493"/>
                  <a:gd name="connsiteX1" fmla="*/ 0 w 1302493"/>
                  <a:gd name="connsiteY1" fmla="*/ 0 h 1302493"/>
                  <a:gd name="connsiteX2" fmla="*/ 1302493 w 1302493"/>
                  <a:gd name="connsiteY2" fmla="*/ 0 h 130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2493" h="1302493">
                    <a:moveTo>
                      <a:pt x="0" y="1302493"/>
                    </a:moveTo>
                    <a:lnTo>
                      <a:pt x="0" y="0"/>
                    </a:lnTo>
                    <a:lnTo>
                      <a:pt x="1302493" y="0"/>
                    </a:lnTo>
                  </a:path>
                </a:pathLst>
              </a:cu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30">
                <a:extLst>
                  <a:ext uri="{FF2B5EF4-FFF2-40B4-BE49-F238E27FC236}">
                    <a16:creationId xmlns:a16="http://schemas.microsoft.com/office/drawing/2014/main" id="{312A15F3-AD33-F4D5-DB86-AB66803005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3500000">
                <a:off x="5327037" y="3070731"/>
                <a:ext cx="606323" cy="606323"/>
              </a:xfrm>
              <a:custGeom>
                <a:avLst/>
                <a:gdLst>
                  <a:gd name="connsiteX0" fmla="*/ 0 w 1302493"/>
                  <a:gd name="connsiteY0" fmla="*/ 0 h 1302493"/>
                  <a:gd name="connsiteX1" fmla="*/ 1302493 w 1302493"/>
                  <a:gd name="connsiteY1" fmla="*/ 0 h 1302493"/>
                  <a:gd name="connsiteX2" fmla="*/ 1302493 w 1302493"/>
                  <a:gd name="connsiteY2" fmla="*/ 1302493 h 1302493"/>
                  <a:gd name="connsiteX3" fmla="*/ 0 w 1302493"/>
                  <a:gd name="connsiteY3" fmla="*/ 1302493 h 1302493"/>
                  <a:gd name="connsiteX4" fmla="*/ 0 w 1302493"/>
                  <a:gd name="connsiteY4" fmla="*/ 0 h 1302493"/>
                  <a:gd name="connsiteX0" fmla="*/ 1302493 w 1393933"/>
                  <a:gd name="connsiteY0" fmla="*/ 1302493 h 1393933"/>
                  <a:gd name="connsiteX1" fmla="*/ 0 w 1393933"/>
                  <a:gd name="connsiteY1" fmla="*/ 1302493 h 1393933"/>
                  <a:gd name="connsiteX2" fmla="*/ 0 w 1393933"/>
                  <a:gd name="connsiteY2" fmla="*/ 0 h 1393933"/>
                  <a:gd name="connsiteX3" fmla="*/ 1302493 w 1393933"/>
                  <a:gd name="connsiteY3" fmla="*/ 0 h 1393933"/>
                  <a:gd name="connsiteX4" fmla="*/ 1393933 w 1393933"/>
                  <a:gd name="connsiteY4" fmla="*/ 1393933 h 1393933"/>
                  <a:gd name="connsiteX0" fmla="*/ 0 w 1393933"/>
                  <a:gd name="connsiteY0" fmla="*/ 1302493 h 1393933"/>
                  <a:gd name="connsiteX1" fmla="*/ 0 w 1393933"/>
                  <a:gd name="connsiteY1" fmla="*/ 0 h 1393933"/>
                  <a:gd name="connsiteX2" fmla="*/ 1302493 w 1393933"/>
                  <a:gd name="connsiteY2" fmla="*/ 0 h 1393933"/>
                  <a:gd name="connsiteX3" fmla="*/ 1393933 w 1393933"/>
                  <a:gd name="connsiteY3" fmla="*/ 1393933 h 1393933"/>
                  <a:gd name="connsiteX0" fmla="*/ 0 w 1302493"/>
                  <a:gd name="connsiteY0" fmla="*/ 1302493 h 1302493"/>
                  <a:gd name="connsiteX1" fmla="*/ 0 w 1302493"/>
                  <a:gd name="connsiteY1" fmla="*/ 0 h 1302493"/>
                  <a:gd name="connsiteX2" fmla="*/ 1302493 w 1302493"/>
                  <a:gd name="connsiteY2" fmla="*/ 0 h 130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2493" h="1302493">
                    <a:moveTo>
                      <a:pt x="0" y="1302493"/>
                    </a:moveTo>
                    <a:lnTo>
                      <a:pt x="0" y="0"/>
                    </a:lnTo>
                    <a:lnTo>
                      <a:pt x="1302493" y="0"/>
                    </a:lnTo>
                  </a:path>
                </a:pathLst>
              </a:cu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BDE8181-8F3F-D7BB-5383-9E342A3280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125006" y="3171595"/>
              <a:ext cx="1785984" cy="1799739"/>
              <a:chOff x="6879836" y="3516901"/>
              <a:chExt cx="1785984" cy="1799739"/>
            </a:xfrm>
          </p:grpSpPr>
          <p:sp>
            <p:nvSpPr>
              <p:cNvPr id="10" name="Freeform: Shape 141">
                <a:extLst>
                  <a:ext uri="{FF2B5EF4-FFF2-40B4-BE49-F238E27FC236}">
                    <a16:creationId xmlns:a16="http://schemas.microsoft.com/office/drawing/2014/main" id="{B248150E-6D66-9535-F0D8-EA9C79BC60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879836" y="3521665"/>
                <a:ext cx="892801" cy="1794975"/>
              </a:xfrm>
              <a:custGeom>
                <a:avLst/>
                <a:gdLst>
                  <a:gd name="connsiteX0" fmla="*/ 892801 w 892801"/>
                  <a:gd name="connsiteY0" fmla="*/ 0 h 1794975"/>
                  <a:gd name="connsiteX1" fmla="*/ 892801 w 892801"/>
                  <a:gd name="connsiteY1" fmla="*/ 1434622 h 1794975"/>
                  <a:gd name="connsiteX2" fmla="*/ 845919 w 892801"/>
                  <a:gd name="connsiteY2" fmla="*/ 1533379 h 1794975"/>
                  <a:gd name="connsiteX3" fmla="*/ 440820 w 892801"/>
                  <a:gd name="connsiteY3" fmla="*/ 1794916 h 1794975"/>
                  <a:gd name="connsiteX4" fmla="*/ 379878 w 892801"/>
                  <a:gd name="connsiteY4" fmla="*/ 1791253 h 1794975"/>
                  <a:gd name="connsiteX5" fmla="*/ 763083 w 892801"/>
                  <a:gd name="connsiteY5" fmla="*/ 100140 h 1794975"/>
                  <a:gd name="connsiteX6" fmla="*/ 892801 w 892801"/>
                  <a:gd name="connsiteY6" fmla="*/ 0 h 1794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92801" h="1794975">
                    <a:moveTo>
                      <a:pt x="892801" y="0"/>
                    </a:moveTo>
                    <a:lnTo>
                      <a:pt x="892801" y="1434622"/>
                    </a:lnTo>
                    <a:lnTo>
                      <a:pt x="845919" y="1533379"/>
                    </a:lnTo>
                    <a:cubicBezTo>
                      <a:pt x="735106" y="1711682"/>
                      <a:pt x="584368" y="1792418"/>
                      <a:pt x="440820" y="1794916"/>
                    </a:cubicBezTo>
                    <a:cubicBezTo>
                      <a:pt x="420314" y="1795273"/>
                      <a:pt x="399954" y="1794033"/>
                      <a:pt x="379878" y="1791253"/>
                    </a:cubicBezTo>
                    <a:cubicBezTo>
                      <a:pt x="-41718" y="1732871"/>
                      <a:pt x="-338017" y="995203"/>
                      <a:pt x="763083" y="100140"/>
                    </a:cubicBezTo>
                    <a:lnTo>
                      <a:pt x="89280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Freeform: Shape 142">
                <a:extLst>
                  <a:ext uri="{FF2B5EF4-FFF2-40B4-BE49-F238E27FC236}">
                    <a16:creationId xmlns:a16="http://schemas.microsoft.com/office/drawing/2014/main" id="{4A3475E1-5BDA-CFB0-E1B9-6A85E4E03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72637" y="3516901"/>
                <a:ext cx="893183" cy="1795123"/>
              </a:xfrm>
              <a:custGeom>
                <a:avLst/>
                <a:gdLst>
                  <a:gd name="connsiteX0" fmla="*/ 191 w 893183"/>
                  <a:gd name="connsiteY0" fmla="*/ 0 h 1795123"/>
                  <a:gd name="connsiteX1" fmla="*/ 130101 w 893183"/>
                  <a:gd name="connsiteY1" fmla="*/ 100288 h 1795123"/>
                  <a:gd name="connsiteX2" fmla="*/ 513306 w 893183"/>
                  <a:gd name="connsiteY2" fmla="*/ 1791401 h 1795123"/>
                  <a:gd name="connsiteX3" fmla="*/ 47265 w 893183"/>
                  <a:gd name="connsiteY3" fmla="*/ 1533527 h 1795123"/>
                  <a:gd name="connsiteX4" fmla="*/ 192 w 893183"/>
                  <a:gd name="connsiteY4" fmla="*/ 1434367 h 1795123"/>
                  <a:gd name="connsiteX5" fmla="*/ 192 w 893183"/>
                  <a:gd name="connsiteY5" fmla="*/ 1438981 h 1795123"/>
                  <a:gd name="connsiteX6" fmla="*/ 0 w 893183"/>
                  <a:gd name="connsiteY6" fmla="*/ 1439386 h 1795123"/>
                  <a:gd name="connsiteX7" fmla="*/ 0 w 893183"/>
                  <a:gd name="connsiteY7" fmla="*/ 4764 h 1795123"/>
                  <a:gd name="connsiteX8" fmla="*/ 191 w 893183"/>
                  <a:gd name="connsiteY8" fmla="*/ 4616 h 1795123"/>
                  <a:gd name="connsiteX9" fmla="*/ 191 w 893183"/>
                  <a:gd name="connsiteY9" fmla="*/ 0 h 1795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93183" h="1795123">
                    <a:moveTo>
                      <a:pt x="191" y="0"/>
                    </a:moveTo>
                    <a:lnTo>
                      <a:pt x="130101" y="100288"/>
                    </a:lnTo>
                    <a:cubicBezTo>
                      <a:pt x="1231201" y="995351"/>
                      <a:pt x="934902" y="1733019"/>
                      <a:pt x="513306" y="1791401"/>
                    </a:cubicBezTo>
                    <a:cubicBezTo>
                      <a:pt x="352699" y="1813642"/>
                      <a:pt x="173909" y="1737302"/>
                      <a:pt x="47265" y="1533527"/>
                    </a:cubicBezTo>
                    <a:lnTo>
                      <a:pt x="192" y="1434367"/>
                    </a:lnTo>
                    <a:lnTo>
                      <a:pt x="192" y="1438981"/>
                    </a:lnTo>
                    <a:lnTo>
                      <a:pt x="0" y="1439386"/>
                    </a:lnTo>
                    <a:lnTo>
                      <a:pt x="0" y="4764"/>
                    </a:lnTo>
                    <a:lnTo>
                      <a:pt x="191" y="4616"/>
                    </a:lnTo>
                    <a:lnTo>
                      <a:pt x="19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85C57-0CFE-3698-7D7A-034CA9A84ACC}"/>
              </a:ext>
            </a:extLst>
          </p:cNvPr>
          <p:cNvCxnSpPr>
            <a:cxnSpLocks/>
          </p:cNvCxnSpPr>
          <p:nvPr/>
        </p:nvCxnSpPr>
        <p:spPr>
          <a:xfrm rot="16200000" flipH="1">
            <a:off x="4476023" y="3429000"/>
            <a:ext cx="54864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4A3E2E5C-03FE-F488-47C1-088F8046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2197571"/>
            <a:ext cx="3661890" cy="2483849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6" name="Content Placeholder 7">
            <a:extLst>
              <a:ext uri="{FF2B5EF4-FFF2-40B4-BE49-F238E27FC236}">
                <a16:creationId xmlns:a16="http://schemas.microsoft.com/office/drawing/2014/main" id="{0FCDC937-73DD-F5B2-569F-F51B88EDE4C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81600" y="2199132"/>
            <a:ext cx="4325112" cy="2459736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400"/>
            </a:lvl1pPr>
            <a:lvl2pPr marL="228600" indent="0">
              <a:buNone/>
              <a:defRPr sz="1400"/>
            </a:lvl2pPr>
            <a:lvl3pPr marL="457200" indent="0">
              <a:buNone/>
              <a:defRPr sz="1400"/>
            </a:lvl3pPr>
            <a:lvl4pPr marL="685800" indent="0">
              <a:buNone/>
              <a:defRPr sz="14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053646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053646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053646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7505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ame">
            <a:extLst>
              <a:ext uri="{FF2B5EF4-FFF2-40B4-BE49-F238E27FC236}">
                <a16:creationId xmlns:a16="http://schemas.microsoft.com/office/drawing/2014/main" id="{0A3B5A60-DF42-D2CD-2CEF-35252D05C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666999" y="-2667001"/>
            <a:ext cx="6858003" cy="12192000"/>
          </a:xfrm>
          <a:custGeom>
            <a:avLst/>
            <a:gdLst>
              <a:gd name="connsiteX0" fmla="*/ 233174 w 6858003"/>
              <a:gd name="connsiteY0" fmla="*/ 11958827 h 12192000"/>
              <a:gd name="connsiteX1" fmla="*/ 6624830 w 6858003"/>
              <a:gd name="connsiteY1" fmla="*/ 11958827 h 12192000"/>
              <a:gd name="connsiteX2" fmla="*/ 6624830 w 6858003"/>
              <a:gd name="connsiteY2" fmla="*/ 233172 h 12192000"/>
              <a:gd name="connsiteX3" fmla="*/ 233174 w 6858003"/>
              <a:gd name="connsiteY3" fmla="*/ 233172 h 12192000"/>
              <a:gd name="connsiteX4" fmla="*/ 0 w 6858003"/>
              <a:gd name="connsiteY4" fmla="*/ 12191999 h 12192000"/>
              <a:gd name="connsiteX5" fmla="*/ 0 w 6858003"/>
              <a:gd name="connsiteY5" fmla="*/ 11958827 h 12192000"/>
              <a:gd name="connsiteX6" fmla="*/ 2 w 6858003"/>
              <a:gd name="connsiteY6" fmla="*/ 11958827 h 12192000"/>
              <a:gd name="connsiteX7" fmla="*/ 2 w 6858003"/>
              <a:gd name="connsiteY7" fmla="*/ 233172 h 12192000"/>
              <a:gd name="connsiteX8" fmla="*/ 1 w 6858003"/>
              <a:gd name="connsiteY8" fmla="*/ 233172 h 12192000"/>
              <a:gd name="connsiteX9" fmla="*/ 1 w 6858003"/>
              <a:gd name="connsiteY9" fmla="*/ 0 h 12192000"/>
              <a:gd name="connsiteX10" fmla="*/ 2 w 6858003"/>
              <a:gd name="connsiteY10" fmla="*/ 0 h 12192000"/>
              <a:gd name="connsiteX11" fmla="*/ 233174 w 6858003"/>
              <a:gd name="connsiteY11" fmla="*/ 0 h 12192000"/>
              <a:gd name="connsiteX12" fmla="*/ 6624830 w 6858003"/>
              <a:gd name="connsiteY12" fmla="*/ 0 h 12192000"/>
              <a:gd name="connsiteX13" fmla="*/ 6858002 w 6858003"/>
              <a:gd name="connsiteY13" fmla="*/ 0 h 12192000"/>
              <a:gd name="connsiteX14" fmla="*/ 6858003 w 6858003"/>
              <a:gd name="connsiteY14" fmla="*/ 0 h 12192000"/>
              <a:gd name="connsiteX15" fmla="*/ 6858003 w 6858003"/>
              <a:gd name="connsiteY15" fmla="*/ 233172 h 12192000"/>
              <a:gd name="connsiteX16" fmla="*/ 6858002 w 6858003"/>
              <a:gd name="connsiteY16" fmla="*/ 233172 h 12192000"/>
              <a:gd name="connsiteX17" fmla="*/ 6858002 w 6858003"/>
              <a:gd name="connsiteY17" fmla="*/ 11958827 h 12192000"/>
              <a:gd name="connsiteX18" fmla="*/ 6858002 w 6858003"/>
              <a:gd name="connsiteY18" fmla="*/ 12191999 h 12192000"/>
              <a:gd name="connsiteX19" fmla="*/ 6858002 w 6858003"/>
              <a:gd name="connsiteY19" fmla="*/ 12192000 h 12192000"/>
              <a:gd name="connsiteX20" fmla="*/ 6624830 w 6858003"/>
              <a:gd name="connsiteY20" fmla="*/ 12192000 h 12192000"/>
              <a:gd name="connsiteX21" fmla="*/ 6624830 w 6858003"/>
              <a:gd name="connsiteY21" fmla="*/ 12191999 h 12192000"/>
              <a:gd name="connsiteX22" fmla="*/ 233174 w 6858003"/>
              <a:gd name="connsiteY22" fmla="*/ 12191999 h 12192000"/>
              <a:gd name="connsiteX23" fmla="*/ 233174 w 6858003"/>
              <a:gd name="connsiteY23" fmla="*/ 12192000 h 12192000"/>
              <a:gd name="connsiteX24" fmla="*/ 2 w 6858003"/>
              <a:gd name="connsiteY24" fmla="*/ 12192000 h 12192000"/>
              <a:gd name="connsiteX25" fmla="*/ 2 w 6858003"/>
              <a:gd name="connsiteY25" fmla="*/ 12191999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858003" h="12192000">
                <a:moveTo>
                  <a:pt x="233174" y="11958827"/>
                </a:moveTo>
                <a:lnTo>
                  <a:pt x="6624830" y="11958827"/>
                </a:lnTo>
                <a:lnTo>
                  <a:pt x="6624830" y="233172"/>
                </a:lnTo>
                <a:lnTo>
                  <a:pt x="233174" y="233172"/>
                </a:lnTo>
                <a:close/>
                <a:moveTo>
                  <a:pt x="0" y="12191999"/>
                </a:moveTo>
                <a:lnTo>
                  <a:pt x="0" y="11958827"/>
                </a:lnTo>
                <a:lnTo>
                  <a:pt x="2" y="11958827"/>
                </a:lnTo>
                <a:lnTo>
                  <a:pt x="2" y="233172"/>
                </a:lnTo>
                <a:lnTo>
                  <a:pt x="1" y="233172"/>
                </a:lnTo>
                <a:lnTo>
                  <a:pt x="1" y="0"/>
                </a:lnTo>
                <a:lnTo>
                  <a:pt x="2" y="0"/>
                </a:lnTo>
                <a:lnTo>
                  <a:pt x="233174" y="0"/>
                </a:lnTo>
                <a:lnTo>
                  <a:pt x="6624830" y="0"/>
                </a:lnTo>
                <a:lnTo>
                  <a:pt x="6858002" y="0"/>
                </a:lnTo>
                <a:lnTo>
                  <a:pt x="6858003" y="0"/>
                </a:lnTo>
                <a:lnTo>
                  <a:pt x="6858003" y="233172"/>
                </a:lnTo>
                <a:lnTo>
                  <a:pt x="6858002" y="233172"/>
                </a:lnTo>
                <a:lnTo>
                  <a:pt x="6858002" y="11958827"/>
                </a:lnTo>
                <a:lnTo>
                  <a:pt x="6858002" y="12191999"/>
                </a:lnTo>
                <a:lnTo>
                  <a:pt x="6858002" y="12192000"/>
                </a:lnTo>
                <a:lnTo>
                  <a:pt x="6624830" y="12192000"/>
                </a:lnTo>
                <a:lnTo>
                  <a:pt x="6624830" y="12191999"/>
                </a:lnTo>
                <a:lnTo>
                  <a:pt x="233174" y="12191999"/>
                </a:lnTo>
                <a:lnTo>
                  <a:pt x="233174" y="12192000"/>
                </a:lnTo>
                <a:lnTo>
                  <a:pt x="2" y="12192000"/>
                </a:lnTo>
                <a:lnTo>
                  <a:pt x="2" y="12191999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85C57-0CFE-3698-7D7A-034CA9A84ACC}"/>
              </a:ext>
            </a:extLst>
          </p:cNvPr>
          <p:cNvCxnSpPr>
            <a:cxnSpLocks/>
          </p:cNvCxnSpPr>
          <p:nvPr userDrawn="1"/>
        </p:nvCxnSpPr>
        <p:spPr>
          <a:xfrm rot="16200000" flipH="1">
            <a:off x="4476023" y="3429000"/>
            <a:ext cx="54864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>
            <a:extLst>
              <a:ext uri="{FF2B5EF4-FFF2-40B4-BE49-F238E27FC236}">
                <a16:creationId xmlns:a16="http://schemas.microsoft.com/office/drawing/2014/main" id="{61DD36E2-CAE6-8C77-72F4-2AF240315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2199132"/>
            <a:ext cx="3664938" cy="245973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6" name="Content Placeholder 7">
            <a:extLst>
              <a:ext uri="{FF2B5EF4-FFF2-40B4-BE49-F238E27FC236}">
                <a16:creationId xmlns:a16="http://schemas.microsoft.com/office/drawing/2014/main" id="{0FCDC937-73DD-F5B2-569F-F51B88EDE4C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81600" y="2199132"/>
            <a:ext cx="4325112" cy="2459736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400"/>
            </a:lvl1pPr>
            <a:lvl2pPr marL="228600" indent="0">
              <a:buNone/>
              <a:defRPr sz="1400"/>
            </a:lvl2pPr>
            <a:lvl3pPr marL="457200" indent="0">
              <a:buNone/>
              <a:defRPr sz="1400"/>
            </a:lvl3pPr>
            <a:lvl4pPr marL="685800" indent="0">
              <a:buNone/>
              <a:defRPr sz="14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053646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053646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053646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019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3A3441A-751A-4C14-8F12-1737265EAF68}"/>
              </a:ext>
            </a:extLst>
          </p:cNvPr>
          <p:cNvCxnSpPr>
            <a:cxnSpLocks/>
          </p:cNvCxnSpPr>
          <p:nvPr userDrawn="1"/>
        </p:nvCxnSpPr>
        <p:spPr>
          <a:xfrm rot="16200000" flipH="1">
            <a:off x="2007143" y="3429000"/>
            <a:ext cx="54864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8B35408D-7D8B-356F-9E0A-2AB7AEB2F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98393"/>
            <a:ext cx="3677228" cy="3461213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84648" y="1698394"/>
            <a:ext cx="4956175" cy="3461212"/>
          </a:xfrm>
        </p:spPr>
        <p:txBody>
          <a:bodyPr anchor="ctr"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391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FC7FF4C-7465-B229-0CED-4652B1D903B1}"/>
              </a:ext>
            </a:extLst>
          </p:cNvPr>
          <p:cNvCxnSpPr>
            <a:cxnSpLocks/>
          </p:cNvCxnSpPr>
          <p:nvPr/>
        </p:nvCxnSpPr>
        <p:spPr>
          <a:xfrm rot="16200000" flipH="1">
            <a:off x="2007143" y="3429000"/>
            <a:ext cx="54864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371599"/>
            <a:ext cx="3677228" cy="4114802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84648" y="1371598"/>
            <a:ext cx="5939849" cy="4114802"/>
          </a:xfrm>
        </p:spPr>
        <p:txBody>
          <a:bodyPr anchor="ctr"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6508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A111205-9D87-3642-8052-153C2ECA2F84}"/>
              </a:ext>
            </a:extLst>
          </p:cNvPr>
          <p:cNvCxnSpPr>
            <a:cxnSpLocks/>
          </p:cNvCxnSpPr>
          <p:nvPr/>
        </p:nvCxnSpPr>
        <p:spPr>
          <a:xfrm rot="16200000" flipH="1">
            <a:off x="2007143" y="3429000"/>
            <a:ext cx="54864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958670"/>
            <a:ext cx="3651436" cy="494066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84648" y="958671"/>
            <a:ext cx="5939849" cy="4940660"/>
          </a:xfrm>
        </p:spPr>
        <p:txBody>
          <a:bodyPr anchor="ctr"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769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9C14383-F969-7F64-05B9-667C4A1E57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2007143" y="3429000"/>
            <a:ext cx="54864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E3EB48D4-74F6-A14E-7A13-6572193D1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700553"/>
            <a:ext cx="3651432" cy="345689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D049C7FF-E413-2319-577F-E835FCB1632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84648" y="685800"/>
            <a:ext cx="6367321" cy="5486400"/>
          </a:xfrm>
        </p:spPr>
        <p:txBody>
          <a:bodyPr anchor="ctr"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142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24D6F1-F825-A697-C77E-EE383A267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698"/>
            <a:ext cx="4104807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7524C43-05C6-713A-A7A0-5B61D403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1" y="685805"/>
            <a:ext cx="6858000" cy="919089"/>
          </a:xfrm>
          <a:prstGeom prst="rect">
            <a:avLst/>
          </a:prstGeom>
        </p:spPr>
        <p:txBody>
          <a:bodyPr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4CABD78-2C2E-D0EC-F3B8-8A2A35209A2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73895" y="269622"/>
            <a:ext cx="3557016" cy="6309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FACA9154-AC02-B86A-D855-99A470C6C8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18304" y="2209800"/>
            <a:ext cx="6857999" cy="39623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A75CD6-1692-0933-12E2-EB8CE59CAA5E}"/>
              </a:ext>
            </a:extLst>
          </p:cNvPr>
          <p:cNvCxnSpPr>
            <a:cxnSpLocks/>
          </p:cNvCxnSpPr>
          <p:nvPr userDrawn="1"/>
        </p:nvCxnSpPr>
        <p:spPr>
          <a:xfrm>
            <a:off x="4816981" y="1907347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718304" y="6343955"/>
            <a:ext cx="3364903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9030713" y="6343955"/>
            <a:ext cx="2060808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62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3D5D837-2FD3-B65B-B967-2A54F9ECAB65}"/>
              </a:ext>
            </a:extLst>
          </p:cNvPr>
          <p:cNvCxnSpPr>
            <a:cxnSpLocks/>
          </p:cNvCxnSpPr>
          <p:nvPr userDrawn="1"/>
        </p:nvCxnSpPr>
        <p:spPr>
          <a:xfrm>
            <a:off x="714375" y="1859937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6D89D7DB-954A-9C21-F4F8-096B5AF8F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09099"/>
            <a:ext cx="10963656" cy="891101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119673"/>
            <a:ext cx="10963656" cy="40572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204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52C56C-7EB8-A318-6D91-80EB32B17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87193" y="0"/>
            <a:ext cx="4104807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A99718A-53B5-82A2-E582-B7B5E1E9E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97" y="685805"/>
            <a:ext cx="6858000" cy="919089"/>
          </a:xfrm>
          <a:prstGeom prst="rect">
            <a:avLst/>
          </a:prstGeom>
        </p:spPr>
        <p:txBody>
          <a:bodyPr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3AD1E39C-735F-1F75-9337-EDCE2B424BA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" y="2209800"/>
            <a:ext cx="6857999" cy="39623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8CA274-D6D4-139F-1A72-F2C3684E4368}"/>
              </a:ext>
            </a:extLst>
          </p:cNvPr>
          <p:cNvCxnSpPr>
            <a:cxnSpLocks/>
          </p:cNvCxnSpPr>
          <p:nvPr userDrawn="1"/>
        </p:nvCxnSpPr>
        <p:spPr>
          <a:xfrm>
            <a:off x="714375" y="1907347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ooter Placeholder 8">
            <a:extLst>
              <a:ext uri="{FF2B5EF4-FFF2-40B4-BE49-F238E27FC236}">
                <a16:creationId xmlns:a16="http://schemas.microsoft.com/office/drawing/2014/main" id="{5397D948-213E-C5B8-CCB3-226CD4CC5EE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09600" y="6343955"/>
            <a:ext cx="3364903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AA11C22E-51FF-D73F-B8D3-C9D0760830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922009" y="6343955"/>
            <a:ext cx="2060808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15" name="Slide Number Placeholder 9">
            <a:extLst>
              <a:ext uri="{FF2B5EF4-FFF2-40B4-BE49-F238E27FC236}">
                <a16:creationId xmlns:a16="http://schemas.microsoft.com/office/drawing/2014/main" id="{2A57B0BC-65E1-54C5-64F2-81779F24285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38392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5">
            <a:extLst>
              <a:ext uri="{FF2B5EF4-FFF2-40B4-BE49-F238E27FC236}">
                <a16:creationId xmlns:a16="http://schemas.microsoft.com/office/drawing/2014/main" id="{1B018A5C-EF6B-7AB3-6E86-E1FF40B4E9A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361088" y="274320"/>
            <a:ext cx="3557016" cy="6309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27709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246C31-A056-2D2B-EB3A-8C1B017857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4698"/>
            <a:ext cx="2944366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7F4F31B-033B-01E7-065C-C1E9FF6C0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7014" y="709099"/>
            <a:ext cx="8019289" cy="891101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 15">
            <a:extLst>
              <a:ext uri="{FF2B5EF4-FFF2-40B4-BE49-F238E27FC236}">
                <a16:creationId xmlns:a16="http://schemas.microsoft.com/office/drawing/2014/main" id="{6DECEA09-BF69-1A41-377F-55B34707197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69746" y="269622"/>
            <a:ext cx="2395728" cy="6309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264E6032-E2DD-DC72-9E75-BAB830416F4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557014" y="2200614"/>
            <a:ext cx="8019289" cy="39623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557014" y="6343955"/>
            <a:ext cx="3422906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945699" y="6343955"/>
            <a:ext cx="2150873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727AEE3-AD29-F7D6-BFA0-59B889778837}"/>
              </a:ext>
            </a:extLst>
          </p:cNvPr>
          <p:cNvCxnSpPr>
            <a:cxnSpLocks/>
          </p:cNvCxnSpPr>
          <p:nvPr userDrawn="1"/>
        </p:nvCxnSpPr>
        <p:spPr>
          <a:xfrm>
            <a:off x="3661789" y="1900407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56539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E81DF0F-1D08-CFC3-D336-6E69AD26CA81}"/>
              </a:ext>
            </a:extLst>
          </p:cNvPr>
          <p:cNvCxnSpPr>
            <a:cxnSpLocks/>
          </p:cNvCxnSpPr>
          <p:nvPr userDrawn="1"/>
        </p:nvCxnSpPr>
        <p:spPr>
          <a:xfrm>
            <a:off x="714375" y="1900407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918502E-0DE9-66F0-120E-B9F9EDDBC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52116" y="-4698"/>
            <a:ext cx="2944366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ADEEE89-7A53-BFD6-F854-BC4947CE2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09099"/>
            <a:ext cx="8019289" cy="891101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8E4281B5-46C8-0290-9B6E-154BCEB2F9F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" y="2200614"/>
            <a:ext cx="8019289" cy="39623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9CF2DB13-C77B-68E8-AA32-2A399E83A39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09600" y="6343955"/>
            <a:ext cx="3422906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16" name="Date Placeholder 2">
            <a:extLst>
              <a:ext uri="{FF2B5EF4-FFF2-40B4-BE49-F238E27FC236}">
                <a16:creationId xmlns:a16="http://schemas.microsoft.com/office/drawing/2014/main" id="{723C7477-007B-AF5F-BF27-20DF2D11C11B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998285" y="6343955"/>
            <a:ext cx="2150873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9F76A51B-A740-5EA5-477F-42182383C5F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199682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5FA75C2B-3307-6106-9020-5A6F5C28CE5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521861" y="269622"/>
            <a:ext cx="2395728" cy="6309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17758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1A88DE7-0F60-6168-9CA3-51F9168BA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875" y="0"/>
            <a:ext cx="64008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302" y="685800"/>
            <a:ext cx="4572001" cy="895139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74F04492-82BE-6873-2EB5-D1F54A59D79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71445" y="274320"/>
            <a:ext cx="5852160" cy="6309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10400" y="2133606"/>
            <a:ext cx="4572001" cy="4038575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004302" y="6343955"/>
            <a:ext cx="2105099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75067" y="6343955"/>
            <a:ext cx="1772029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C824679-0DD4-43C3-4580-78706496FBE2}"/>
              </a:ext>
            </a:extLst>
          </p:cNvPr>
          <p:cNvCxnSpPr>
            <a:cxnSpLocks/>
          </p:cNvCxnSpPr>
          <p:nvPr userDrawn="1"/>
        </p:nvCxnSpPr>
        <p:spPr>
          <a:xfrm>
            <a:off x="7099930" y="1857273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2495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2192057-ED66-C8A5-B85E-40F2037C6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1200" y="0"/>
            <a:ext cx="64008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B106E7D-3EDD-EA41-1839-6F135AE55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685800"/>
            <a:ext cx="4572001" cy="895139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42A4AC27-FC3B-F141-88F5-7282935954D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8747" y="2133606"/>
            <a:ext cx="4572001" cy="4038575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79943DFD-7853-50DB-DFE8-2D0792CC1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2649" y="6343955"/>
            <a:ext cx="2105099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Date Placeholder 4">
            <a:extLst>
              <a:ext uri="{FF2B5EF4-FFF2-40B4-BE49-F238E27FC236}">
                <a16:creationId xmlns:a16="http://schemas.microsoft.com/office/drawing/2014/main" id="{C5840587-9753-9826-EA98-7CF7F15308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983414" y="6343955"/>
            <a:ext cx="1772029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D3C41979-6374-97D1-3061-3AB9D9EB8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55443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Picture Placeholder 15">
            <a:extLst>
              <a:ext uri="{FF2B5EF4-FFF2-40B4-BE49-F238E27FC236}">
                <a16:creationId xmlns:a16="http://schemas.microsoft.com/office/drawing/2014/main" id="{48CB05E2-2306-9AA8-0977-833AD0146B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65520" y="274320"/>
            <a:ext cx="5852160" cy="6309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B6796377-F057-555E-6D11-962F10D4E655}"/>
              </a:ext>
            </a:extLst>
          </p:cNvPr>
          <p:cNvCxnSpPr>
            <a:cxnSpLocks/>
          </p:cNvCxnSpPr>
          <p:nvPr userDrawn="1"/>
        </p:nvCxnSpPr>
        <p:spPr>
          <a:xfrm>
            <a:off x="714375" y="1857272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79190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5C2E769-CE9C-F713-6844-D0DBB458CE18}"/>
              </a:ext>
            </a:extLst>
          </p:cNvPr>
          <p:cNvCxnSpPr>
            <a:cxnSpLocks/>
          </p:cNvCxnSpPr>
          <p:nvPr userDrawn="1"/>
        </p:nvCxnSpPr>
        <p:spPr>
          <a:xfrm>
            <a:off x="8029448" y="1857267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FEB2937D-47DC-BF81-9ACE-6E67A5724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698"/>
            <a:ext cx="7312152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1DB78-8965-7609-C35E-80AF7F5B7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800" y="671136"/>
            <a:ext cx="3657474" cy="909797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6A4CFA5-203B-9204-E7F5-11EF9CE3C38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72796" y="269622"/>
            <a:ext cx="6766560" cy="6309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C241E3CA-9184-3359-07D1-2172C4BB2F4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24801" y="2133602"/>
            <a:ext cx="3657600" cy="205739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Footer Placeholder 8">
            <a:extLst>
              <a:ext uri="{FF2B5EF4-FFF2-40B4-BE49-F238E27FC236}">
                <a16:creationId xmlns:a16="http://schemas.microsoft.com/office/drawing/2014/main" id="{3822FD9A-C9C0-E27F-705F-B30E4B512FD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924800" y="6343955"/>
            <a:ext cx="1637337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E974A-B754-DA38-ADA3-45911636DA7D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0174785" y="6343955"/>
            <a:ext cx="949766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14" name="Slide Number Placeholder 9">
            <a:extLst>
              <a:ext uri="{FF2B5EF4-FFF2-40B4-BE49-F238E27FC236}">
                <a16:creationId xmlns:a16="http://schemas.microsoft.com/office/drawing/2014/main" id="{38B0FACB-4CC5-0738-E059-C2E9D2B56C7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153067" y="6343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73469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758D487-A1F1-683A-BAB0-CF458881A1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79848" y="0"/>
            <a:ext cx="7312152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D7794F-E7D5-AAA7-1586-2916735DF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71136"/>
            <a:ext cx="3657474" cy="909797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060857C7-82E4-7465-780B-F61FDE2F404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1" y="2133601"/>
            <a:ext cx="3657600" cy="2057400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8">
            <a:extLst>
              <a:ext uri="{FF2B5EF4-FFF2-40B4-BE49-F238E27FC236}">
                <a16:creationId xmlns:a16="http://schemas.microsoft.com/office/drawing/2014/main" id="{F80C8C98-47A2-E988-3AE6-34783DFB0E0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09600" y="6343955"/>
            <a:ext cx="1637337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06918495-7937-AB95-AE9B-E73858FCDCCB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2888101" y="6343955"/>
            <a:ext cx="949766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C1F54C04-CA0C-C7FC-EA6D-307BB54375F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3837867" y="6343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7CFA71BB-777B-7E69-94EC-F6787A89A6E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52644" y="274320"/>
            <a:ext cx="6766560" cy="6309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9694AE-FEB4-9B39-47B8-87A023695B5F}"/>
              </a:ext>
            </a:extLst>
          </p:cNvPr>
          <p:cNvCxnSpPr>
            <a:cxnSpLocks/>
          </p:cNvCxnSpPr>
          <p:nvPr userDrawn="1"/>
        </p:nvCxnSpPr>
        <p:spPr>
          <a:xfrm>
            <a:off x="714375" y="1857267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4476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D45617-3FAE-4E81-40AD-B8D3BE8E85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226552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0" y="685808"/>
            <a:ext cx="2749218" cy="1804827"/>
          </a:xfrm>
          <a:prstGeom prst="rect">
            <a:avLst/>
          </a:prstGeom>
        </p:spPr>
        <p:txBody>
          <a:bodyPr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4F57C26-948D-3FE2-92DA-246D40F4196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72796" y="269622"/>
            <a:ext cx="7680960" cy="6309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2A3C8EAC-492E-1D2B-97C8-8A730805458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839200" y="3043302"/>
            <a:ext cx="2743201" cy="2185833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400" dirty="0"/>
            </a:lvl1pPr>
            <a:lvl2pPr marL="228600" indent="0">
              <a:buNone/>
              <a:defRPr lang="en-US" sz="1400" dirty="0"/>
            </a:lvl2pPr>
            <a:lvl3pPr marL="457200" indent="0">
              <a:buNone/>
              <a:defRPr lang="en-US" sz="1400" dirty="0"/>
            </a:lvl3pPr>
            <a:lvl4pPr marL="685800" indent="0">
              <a:buNone/>
              <a:defRPr lang="en-US" sz="1400" dirty="0"/>
            </a:lvl4pPr>
            <a:lvl5pPr marL="914400" indent="0">
              <a:buNone/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2064" y="6343955"/>
            <a:ext cx="1430457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76704" y="6343955"/>
            <a:ext cx="870392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39152" y="6343955"/>
            <a:ext cx="437152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C757DBD-64FF-E8CF-5B53-1EF6808C8918}"/>
              </a:ext>
            </a:extLst>
          </p:cNvPr>
          <p:cNvCxnSpPr>
            <a:cxnSpLocks/>
          </p:cNvCxnSpPr>
          <p:nvPr userDrawn="1"/>
        </p:nvCxnSpPr>
        <p:spPr>
          <a:xfrm>
            <a:off x="8943975" y="2766968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9873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AC31A53-5AD8-A443-D12C-F30129B4F766}"/>
              </a:ext>
            </a:extLst>
          </p:cNvPr>
          <p:cNvCxnSpPr>
            <a:cxnSpLocks/>
          </p:cNvCxnSpPr>
          <p:nvPr userDrawn="1"/>
        </p:nvCxnSpPr>
        <p:spPr>
          <a:xfrm>
            <a:off x="714375" y="2766968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7B186E7E-5BAD-AF3D-FBBE-178179216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0703" y="0"/>
            <a:ext cx="8226552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29F8BB2D-A7E5-DBED-DD20-974C9BE9F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85808"/>
            <a:ext cx="2749218" cy="1804827"/>
          </a:xfrm>
          <a:prstGeom prst="rect">
            <a:avLst/>
          </a:prstGeo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0" name="Content Placeholder 7">
            <a:extLst>
              <a:ext uri="{FF2B5EF4-FFF2-40B4-BE49-F238E27FC236}">
                <a16:creationId xmlns:a16="http://schemas.microsoft.com/office/drawing/2014/main" id="{76BCE583-5400-574C-6116-EFC25C5C41F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" y="3043302"/>
            <a:ext cx="2743201" cy="2185833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400" dirty="0"/>
            </a:lvl1pPr>
            <a:lvl2pPr marL="228600" indent="0">
              <a:buNone/>
              <a:defRPr lang="en-US" sz="1400" dirty="0"/>
            </a:lvl2pPr>
            <a:lvl3pPr marL="457200" indent="0">
              <a:buNone/>
              <a:defRPr lang="en-US" sz="1400" dirty="0"/>
            </a:lvl3pPr>
            <a:lvl4pPr marL="685800" indent="0">
              <a:buNone/>
              <a:defRPr lang="en-US" sz="1400" dirty="0"/>
            </a:lvl4pPr>
            <a:lvl5pPr marL="914400" indent="0">
              <a:buNone/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EBFDA9C1-7EB7-7B39-28EA-264DE42E3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567" y="6343955"/>
            <a:ext cx="1430457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10" name="Date Placeholder 4">
            <a:extLst>
              <a:ext uri="{FF2B5EF4-FFF2-40B4-BE49-F238E27FC236}">
                <a16:creationId xmlns:a16="http://schemas.microsoft.com/office/drawing/2014/main" id="{E3A43207-F6CC-A357-E839-73384BA5E1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048207" y="6343955"/>
            <a:ext cx="870392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B0A25FC7-86D1-3925-E290-26CF68DB5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910655" y="6343955"/>
            <a:ext cx="437152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98B25542-4AC6-A316-6C17-7D2226A5680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43499" y="269622"/>
            <a:ext cx="7680960" cy="6309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89017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7F7D08-392D-7E73-0486-E68DA575A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996"/>
            <a:ext cx="12192001" cy="425978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4859868"/>
            <a:ext cx="3635475" cy="1159932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4E35383E-CE2A-008E-E1E8-2E0B728D0F9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75842" y="277993"/>
            <a:ext cx="11640312" cy="371246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90D005D-712B-494B-56DF-924DDF482030}"/>
              </a:ext>
            </a:extLst>
          </p:cNvPr>
          <p:cNvCxnSpPr>
            <a:cxnSpLocks/>
          </p:cNvCxnSpPr>
          <p:nvPr/>
        </p:nvCxnSpPr>
        <p:spPr>
          <a:xfrm rot="16200000" flipH="1">
            <a:off x="4221480" y="5439835"/>
            <a:ext cx="54864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3480" y="4859868"/>
            <a:ext cx="6804335" cy="1159932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buNone/>
              <a:defRPr lang="en-US" sz="1400" dirty="0"/>
            </a:lvl1pPr>
            <a:lvl2pPr marL="228600" indent="0">
              <a:buNone/>
              <a:defRPr lang="en-US" sz="1400" dirty="0"/>
            </a:lvl2pPr>
            <a:lvl3pPr marL="457200" indent="0">
              <a:buNone/>
              <a:defRPr lang="en-US" sz="1400" dirty="0"/>
            </a:lvl3pPr>
            <a:lvl4pPr marL="685800" indent="0">
              <a:buNone/>
              <a:defRPr lang="en-US" sz="1400" dirty="0"/>
            </a:lvl4pPr>
            <a:lvl5pPr marL="914400" indent="0">
              <a:buNone/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46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Vector">
            <a:extLst>
              <a:ext uri="{FF2B5EF4-FFF2-40B4-BE49-F238E27FC236}">
                <a16:creationId xmlns:a16="http://schemas.microsoft.com/office/drawing/2014/main" id="{00CDC658-A6F6-5658-3A53-5BC88F7EF3AC}"/>
              </a:ext>
            </a:extLst>
          </p:cNvPr>
          <p:cNvGrpSpPr/>
          <p:nvPr/>
        </p:nvGrpSpPr>
        <p:grpSpPr>
          <a:xfrm>
            <a:off x="268449" y="457964"/>
            <a:ext cx="2227875" cy="5970551"/>
            <a:chOff x="268449" y="457964"/>
            <a:chExt cx="2227875" cy="597055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558385A-FBF5-E7C2-C216-0F09392A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5095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930D5B6-DFED-B550-7D11-39B0DE497D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3360DDD4-298A-89DE-FA5D-979D371598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5D2DB3B7-52E8-5842-C5B4-CC2A04A40F3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B89BB2BB-80C0-BAEB-0FAB-E2D6CBA39F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7B112078-076C-C536-76D4-324507E725A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6029C372-14FB-3B0B-F1BE-DA206A2BE14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9C5A5830-350B-9CD2-8321-8E2D47A2E95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101">
                    <a:extLst>
                      <a:ext uri="{FF2B5EF4-FFF2-40B4-BE49-F238E27FC236}">
                        <a16:creationId xmlns:a16="http://schemas.microsoft.com/office/drawing/2014/main" id="{86E560FA-66CD-71F7-71FB-5624F46067A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102">
                    <a:extLst>
                      <a:ext uri="{FF2B5EF4-FFF2-40B4-BE49-F238E27FC236}">
                        <a16:creationId xmlns:a16="http://schemas.microsoft.com/office/drawing/2014/main" id="{7AB96093-1181-E260-C34F-0575B79407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48D173A6-B48F-E510-1D43-D816184D37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86225E14-5F55-FABA-8A8F-EB2FAE361C1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3194F6C1-E4B7-0E2B-733A-24891B05AF4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13982ED7-7305-6127-8E74-7A0D424DD7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DE9F9315-2552-CFF1-3A8D-089F1163E8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BEC0931-A9B9-CE3B-EB79-20CE3DA7B1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 flipV="1">
              <a:off x="268449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42CFB89-2BD1-A481-A47A-0AA2686982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19725E02-6FCE-0485-9FD9-29C78765D4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AE0C473C-2E38-911B-354B-7EA8C7DDFF5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4DEC9451-A999-C0B6-E336-87087AC21EF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C93C83FF-ED97-CB06-8900-778CE38D88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30">
                    <a:extLst>
                      <a:ext uri="{FF2B5EF4-FFF2-40B4-BE49-F238E27FC236}">
                        <a16:creationId xmlns:a16="http://schemas.microsoft.com/office/drawing/2014/main" id="{3F73A54B-E99C-76B0-C985-5CDFAF27B83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E4FFA0E4-5AD0-A26D-201A-FD581F0F63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8" name="Freeform: Shape 116">
                    <a:extLst>
                      <a:ext uri="{FF2B5EF4-FFF2-40B4-BE49-F238E27FC236}">
                        <a16:creationId xmlns:a16="http://schemas.microsoft.com/office/drawing/2014/main" id="{1B881B1E-6677-15E6-67D6-A9E3DE2CEB5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Freeform: Shape 117">
                    <a:extLst>
                      <a:ext uri="{FF2B5EF4-FFF2-40B4-BE49-F238E27FC236}">
                        <a16:creationId xmlns:a16="http://schemas.microsoft.com/office/drawing/2014/main" id="{DEB9A344-C951-EEA7-CEDD-11F0006B30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7E5A2BEE-0017-56AA-A161-97325E2271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F2906AFB-F142-CCE3-1225-D96320E803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4" name="Freeform 68">
                    <a:extLst>
                      <a:ext uri="{FF2B5EF4-FFF2-40B4-BE49-F238E27FC236}">
                        <a16:creationId xmlns:a16="http://schemas.microsoft.com/office/drawing/2014/main" id="{0190AEE6-A40F-489A-BCFF-239BE1F1C9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5" name="Freeform 69">
                    <a:extLst>
                      <a:ext uri="{FF2B5EF4-FFF2-40B4-BE49-F238E27FC236}">
                        <a16:creationId xmlns:a16="http://schemas.microsoft.com/office/drawing/2014/main" id="{40A8EBB4-6E26-5A52-78D9-B2C48CB7125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C34A4D87-0628-3673-1195-2A7C3B50D89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3B3D5AA-9117-2202-5527-3F96C9B9EC72}"/>
              </a:ext>
            </a:extLst>
          </p:cNvPr>
          <p:cNvCxnSpPr>
            <a:cxnSpLocks/>
          </p:cNvCxnSpPr>
          <p:nvPr userDrawn="1"/>
        </p:nvCxnSpPr>
        <p:spPr>
          <a:xfrm>
            <a:off x="3478911" y="5022408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>
            <a:extLst>
              <a:ext uri="{FF2B5EF4-FFF2-40B4-BE49-F238E27FC236}">
                <a16:creationId xmlns:a16="http://schemas.microsoft.com/office/drawing/2014/main" id="{A4F08EBF-F0D1-CCB7-DDF6-D764A2A570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3279" y="2025536"/>
            <a:ext cx="8193023" cy="2731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40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B343A649-C74E-CCE7-1671-661F9E232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4136" y="5288204"/>
            <a:ext cx="8193022" cy="883996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800" cap="all" spc="100" baseline="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83280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21509" y="6343955"/>
            <a:ext cx="287506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665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CFC57C7-558E-E972-FC3D-33EA5AE15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31242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3862138"/>
            <a:ext cx="3044954" cy="229144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129E37EC-D646-B8F8-28A4-78B2F3C0ED1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75842" y="272796"/>
            <a:ext cx="11640312" cy="257860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22370" y="3862137"/>
            <a:ext cx="7460029" cy="2291442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400" dirty="0"/>
            </a:lvl1pPr>
            <a:lvl2pPr marL="228600" indent="0">
              <a:buNone/>
              <a:defRPr lang="en-US" sz="1400" dirty="0"/>
            </a:lvl2pPr>
            <a:lvl3pPr marL="457200" indent="0">
              <a:buNone/>
              <a:defRPr lang="en-US" sz="1400" dirty="0"/>
            </a:lvl3pPr>
            <a:lvl4pPr marL="685800" indent="0">
              <a:buNone/>
              <a:defRPr lang="en-US" sz="1400" dirty="0"/>
            </a:lvl4pPr>
            <a:lvl5pPr marL="914400" indent="0">
              <a:buNone/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7500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8C59FCA-4A79-A2FA-6580-49E46A3E6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3733800"/>
            <a:ext cx="12192001" cy="3127248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8939F2A-119D-9DB2-839A-5279FDC03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798095"/>
            <a:ext cx="3044954" cy="229144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2A6D404D-0656-13AC-E54B-1B2AF72DA21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22370" y="798094"/>
            <a:ext cx="7460029" cy="2291442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400" dirty="0"/>
            </a:lvl1pPr>
            <a:lvl2pPr marL="228600" indent="0">
              <a:buNone/>
              <a:defRPr lang="en-US" sz="1400" dirty="0"/>
            </a:lvl2pPr>
            <a:lvl3pPr marL="457200" indent="0">
              <a:buNone/>
              <a:defRPr lang="en-US" sz="1400" dirty="0"/>
            </a:lvl3pPr>
            <a:lvl4pPr marL="685800" indent="0">
              <a:buNone/>
              <a:defRPr lang="en-US" sz="1400" dirty="0"/>
            </a:lvl4pPr>
            <a:lvl5pPr marL="914400" indent="0">
              <a:buNone/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Date Placeholder 4">
            <a:extLst>
              <a:ext uri="{FF2B5EF4-FFF2-40B4-BE49-F238E27FC236}">
                <a16:creationId xmlns:a16="http://schemas.microsoft.com/office/drawing/2014/main" id="{8460894B-FE88-D983-F7F5-A84B72F3C4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3295955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4" name="Footer Placeholder 5">
            <a:extLst>
              <a:ext uri="{FF2B5EF4-FFF2-40B4-BE49-F238E27FC236}">
                <a16:creationId xmlns:a16="http://schemas.microsoft.com/office/drawing/2014/main" id="{64575FAD-3BCD-7A5B-92C1-37F78686E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3295955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35" name="Slide Number Placeholder 6">
            <a:extLst>
              <a:ext uri="{FF2B5EF4-FFF2-40B4-BE49-F238E27FC236}">
                <a16:creationId xmlns:a16="http://schemas.microsoft.com/office/drawing/2014/main" id="{7997EEDC-D1C0-066F-E485-FE93F79A4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3295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B21FF36-BD72-F91E-1B19-764F89FF709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75842" y="4008120"/>
            <a:ext cx="11640312" cy="257860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340039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4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B54C44A-A2E0-68DD-0C63-6448965DF7BB}"/>
              </a:ext>
            </a:extLst>
          </p:cNvPr>
          <p:cNvCxnSpPr>
            <a:cxnSpLocks/>
          </p:cNvCxnSpPr>
          <p:nvPr userDrawn="1"/>
        </p:nvCxnSpPr>
        <p:spPr>
          <a:xfrm>
            <a:off x="714375" y="1902653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FCA5B575-5CE1-A472-F5EF-784B83927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65848" y="2181821"/>
            <a:ext cx="4407408" cy="3967079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67DFEA6-9362-A6DE-501A-DE01BA9E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09099"/>
            <a:ext cx="10963656" cy="891101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A0577F22-3FDE-BBCC-550E-988B3C31CB1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6" y="2205106"/>
            <a:ext cx="5940554" cy="396707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2AEC6A7B-DD19-0A7B-1268-1D51DDEF329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440168" y="2478717"/>
            <a:ext cx="3858768" cy="341985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B9E95395-D89E-0043-F426-2BB8FB0FDA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A91BF2A0-1C9B-2FC0-B3D8-1FE0B2889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DC39D989-0E8D-4F7C-51E7-FE5743D40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887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FCE1F90-615F-9F95-B9AB-58D4A69578F5}"/>
              </a:ext>
            </a:extLst>
          </p:cNvPr>
          <p:cNvCxnSpPr>
            <a:cxnSpLocks/>
          </p:cNvCxnSpPr>
          <p:nvPr userDrawn="1"/>
        </p:nvCxnSpPr>
        <p:spPr>
          <a:xfrm>
            <a:off x="714375" y="1902653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064172E-92BD-EBA7-48F4-D1248DC72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1024" y="2181821"/>
            <a:ext cx="6442232" cy="3967079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0FDB523-462A-5591-99AE-C3C29FACD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09099"/>
            <a:ext cx="3912880" cy="891101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2205106"/>
            <a:ext cx="3912880" cy="3967073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23">
            <a:extLst>
              <a:ext uri="{FF2B5EF4-FFF2-40B4-BE49-F238E27FC236}">
                <a16:creationId xmlns:a16="http://schemas.microsoft.com/office/drawing/2014/main" id="{43BD8E09-1E6C-A8B9-C809-7F1D27D0FD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403200" y="2478717"/>
            <a:ext cx="5897880" cy="341985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12647" y="6343955"/>
            <a:ext cx="2642932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9686595" y="6343955"/>
            <a:ext cx="144969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136293" y="6343955"/>
            <a:ext cx="443060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49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CF6E978-0239-0091-232E-1AFEC0C5F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375" y="2181821"/>
            <a:ext cx="4304620" cy="3967079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D44447-F033-C9CE-67C6-019549965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09099"/>
            <a:ext cx="10963656" cy="891101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23">
            <a:extLst>
              <a:ext uri="{FF2B5EF4-FFF2-40B4-BE49-F238E27FC236}">
                <a16:creationId xmlns:a16="http://schemas.microsoft.com/office/drawing/2014/main" id="{2635C552-0ED9-A459-F18A-3CDED20E5BE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87593" y="2455432"/>
            <a:ext cx="3758184" cy="341985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9488295D-6787-D840-9DD4-495F1F08610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635749" y="2205106"/>
            <a:ext cx="5940554" cy="396707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Date Placeholder 4">
            <a:extLst>
              <a:ext uri="{FF2B5EF4-FFF2-40B4-BE49-F238E27FC236}">
                <a16:creationId xmlns:a16="http://schemas.microsoft.com/office/drawing/2014/main" id="{44C833D8-E0E9-C749-0443-2B06F6DE03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ACAE9DFF-C773-D714-0C09-80240DE19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339D6C62-B024-DF78-9414-D350E2822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07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E966A3D-9E5F-3C1B-B9EC-73F3340D5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375" y="2205106"/>
            <a:ext cx="4768976" cy="3943796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02CF0E-9C51-830C-CEDE-80A5D47BD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09099"/>
            <a:ext cx="3956305" cy="891101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4BAD4E0-57C4-108C-9E27-5EAD1A83324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86599" y="2480792"/>
            <a:ext cx="4224528" cy="339242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982AE6CE-D2D4-2329-86C0-F9C45831470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5999" y="732155"/>
            <a:ext cx="5486401" cy="5405377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8427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5B3841-4258-5EBB-78B0-8DBB8BA824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375" y="2205106"/>
            <a:ext cx="3854577" cy="3943796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6A14BD6-3E7F-C8A6-3ED2-DC935EEEE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09099"/>
            <a:ext cx="3956305" cy="891101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767FCA-DB6F-605F-8C30-6399DF325E0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88695" y="2480792"/>
            <a:ext cx="3310128" cy="339242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81600" y="709098"/>
            <a:ext cx="6394704" cy="5439805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502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3C60B43-3F02-3807-6E46-2B1B4C989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27A944-872A-E8C8-8FC2-88B5F8914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70AFD51-4B4D-0743-F50D-5DA14EC33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0878CA7-F6BC-3D54-9B31-0D36C99C9C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7" name="Freeform 68">
                  <a:extLst>
                    <a:ext uri="{FF2B5EF4-FFF2-40B4-BE49-F238E27FC236}">
                      <a16:creationId xmlns:a16="http://schemas.microsoft.com/office/drawing/2014/main" id="{70D6BE5D-D14F-F86C-1B5D-DF11BCBBBF2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" name="Freeform 69">
                  <a:extLst>
                    <a:ext uri="{FF2B5EF4-FFF2-40B4-BE49-F238E27FC236}">
                      <a16:creationId xmlns:a16="http://schemas.microsoft.com/office/drawing/2014/main" id="{0B935B11-11F9-F9FC-984C-B97E8C740D6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" name="Line 70">
                  <a:extLst>
                    <a:ext uri="{FF2B5EF4-FFF2-40B4-BE49-F238E27FC236}">
                      <a16:creationId xmlns:a16="http://schemas.microsoft.com/office/drawing/2014/main" id="{BE8CD0AC-752A-36C8-B3D7-C2498B3605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61EB58C7-3472-9645-303A-C65C14123F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A6A0616B-8873-18F1-6B0F-49D27CB1CF1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92415C0C-C484-F133-E62B-AF2C09A1A3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9AC31EC2-05CF-F921-C115-C93D2D5D3CC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DB1D249-E32E-CA54-2B0E-07373055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87925" y="5634038"/>
            <a:ext cx="2216150" cy="1177924"/>
            <a:chOff x="4987925" y="2840038"/>
            <a:chExt cx="2216150" cy="117792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151709B-660C-1490-E355-0D6EFA8B2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9006C11-A305-CB26-F3C9-F793404FA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62141B28-A487-DAF4-07D7-398EEC7329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8" name="Freeform 68">
                  <a:extLst>
                    <a:ext uri="{FF2B5EF4-FFF2-40B4-BE49-F238E27FC236}">
                      <a16:creationId xmlns:a16="http://schemas.microsoft.com/office/drawing/2014/main" id="{08544E82-7C10-6056-96F9-890D2031871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Freeform 69">
                  <a:extLst>
                    <a:ext uri="{FF2B5EF4-FFF2-40B4-BE49-F238E27FC236}">
                      <a16:creationId xmlns:a16="http://schemas.microsoft.com/office/drawing/2014/main" id="{5B3767EA-BEDF-6F5A-3F2A-63110758F7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Line 70">
                  <a:extLst>
                    <a:ext uri="{FF2B5EF4-FFF2-40B4-BE49-F238E27FC236}">
                      <a16:creationId xmlns:a16="http://schemas.microsoft.com/office/drawing/2014/main" id="{894D12DF-C2FB-ECB1-D126-DE70BD13893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EB321FA9-CD00-E340-DF3A-DF2F6056D2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5" name="Freeform 68">
                  <a:extLst>
                    <a:ext uri="{FF2B5EF4-FFF2-40B4-BE49-F238E27FC236}">
                      <a16:creationId xmlns:a16="http://schemas.microsoft.com/office/drawing/2014/main" id="{7F442571-8A8E-F056-8120-0A7166739E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Freeform 69">
                  <a:extLst>
                    <a:ext uri="{FF2B5EF4-FFF2-40B4-BE49-F238E27FC236}">
                      <a16:creationId xmlns:a16="http://schemas.microsoft.com/office/drawing/2014/main" id="{90B1B727-221D-4181-A364-D5B709E701A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675BA8D2-1FF0-72E0-6BB5-84E882FF7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A180BF33-C99D-1A4A-5974-7053CE7E7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1" y="4893732"/>
            <a:ext cx="9144000" cy="822013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lnSpc>
                <a:spcPct val="110000"/>
              </a:lnSpc>
              <a:defRPr sz="1800" b="0" i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63DD70A9-B50E-61D0-C634-34E20A3D422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24001" y="1107047"/>
            <a:ext cx="9144000" cy="3660809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3000" b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91E5F-EDEF-7D02-30E6-B960B5E4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29600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5580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 Lar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46C6E13-5F92-0B54-E552-A8E8EA32109D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81DD79D-1CEE-4719-00FE-4FD53EA31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32" name="Freeform 64">
                <a:extLst>
                  <a:ext uri="{FF2B5EF4-FFF2-40B4-BE49-F238E27FC236}">
                    <a16:creationId xmlns:a16="http://schemas.microsoft.com/office/drawing/2014/main" id="{63458FA5-D071-3A46-EB12-8B6C8D6396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81">
                <a:extLst>
                  <a:ext uri="{FF2B5EF4-FFF2-40B4-BE49-F238E27FC236}">
                    <a16:creationId xmlns:a16="http://schemas.microsoft.com/office/drawing/2014/main" id="{4DD1D754-B9F5-6269-D3E0-370396165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61">
                <a:extLst>
                  <a:ext uri="{FF2B5EF4-FFF2-40B4-BE49-F238E27FC236}">
                    <a16:creationId xmlns:a16="http://schemas.microsoft.com/office/drawing/2014/main" id="{F3A3D4E7-3A71-4AB8-FB08-8CEDD527A7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497067EC-F598-B7C7-88F4-2F57F6D874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84">
                <a:extLst>
                  <a:ext uri="{FF2B5EF4-FFF2-40B4-BE49-F238E27FC236}">
                    <a16:creationId xmlns:a16="http://schemas.microsoft.com/office/drawing/2014/main" id="{1A115B41-BE53-1781-C3A0-8F7DBB6CF7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87">
                <a:extLst>
                  <a:ext uri="{FF2B5EF4-FFF2-40B4-BE49-F238E27FC236}">
                    <a16:creationId xmlns:a16="http://schemas.microsoft.com/office/drawing/2014/main" id="{AD9F9AC4-59AA-3FED-EB58-ABCC8422A5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60">
                <a:extLst>
                  <a:ext uri="{FF2B5EF4-FFF2-40B4-BE49-F238E27FC236}">
                    <a16:creationId xmlns:a16="http://schemas.microsoft.com/office/drawing/2014/main" id="{5C39FA36-DD8A-A8AF-995B-FEB1B81928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59">
                <a:extLst>
                  <a:ext uri="{FF2B5EF4-FFF2-40B4-BE49-F238E27FC236}">
                    <a16:creationId xmlns:a16="http://schemas.microsoft.com/office/drawing/2014/main" id="{0435A07F-ABFF-DBCD-9D6E-B060E78839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62">
                <a:extLst>
                  <a:ext uri="{FF2B5EF4-FFF2-40B4-BE49-F238E27FC236}">
                    <a16:creationId xmlns:a16="http://schemas.microsoft.com/office/drawing/2014/main" id="{F61ED471-E9B3-E6FF-4DA3-8663BAB6BB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65">
                <a:extLst>
                  <a:ext uri="{FF2B5EF4-FFF2-40B4-BE49-F238E27FC236}">
                    <a16:creationId xmlns:a16="http://schemas.microsoft.com/office/drawing/2014/main" id="{66D48908-5C19-CE7C-FB3B-E55D124BE8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79">
                <a:extLst>
                  <a:ext uri="{FF2B5EF4-FFF2-40B4-BE49-F238E27FC236}">
                    <a16:creationId xmlns:a16="http://schemas.microsoft.com/office/drawing/2014/main" id="{9EBA239B-B2C2-C1D7-42F7-BB50522E1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2">
                <a:extLst>
                  <a:ext uri="{FF2B5EF4-FFF2-40B4-BE49-F238E27FC236}">
                    <a16:creationId xmlns:a16="http://schemas.microsoft.com/office/drawing/2014/main" id="{7311065F-4C49-B37C-B6F2-EF021666B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EADE6C0A-9B31-463A-DC31-450FBFB0EA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715F916F-BDD7-938C-7F9F-15FA32E2E2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A17F0837-6401-508D-9D16-AC64526C93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7" name="Line 63">
                  <a:extLst>
                    <a:ext uri="{FF2B5EF4-FFF2-40B4-BE49-F238E27FC236}">
                      <a16:creationId xmlns:a16="http://schemas.microsoft.com/office/drawing/2014/main" id="{201E24E4-9DA0-20F2-7AE3-5DA927CDF4A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Line 66">
                  <a:extLst>
                    <a:ext uri="{FF2B5EF4-FFF2-40B4-BE49-F238E27FC236}">
                      <a16:creationId xmlns:a16="http://schemas.microsoft.com/office/drawing/2014/main" id="{F0D81B78-2590-5FE2-3E72-AED10BB9C81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Line 67">
                  <a:extLst>
                    <a:ext uri="{FF2B5EF4-FFF2-40B4-BE49-F238E27FC236}">
                      <a16:creationId xmlns:a16="http://schemas.microsoft.com/office/drawing/2014/main" id="{1B0E3C51-648E-EED1-D8E4-5C1A83A793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80">
                  <a:extLst>
                    <a:ext uri="{FF2B5EF4-FFF2-40B4-BE49-F238E27FC236}">
                      <a16:creationId xmlns:a16="http://schemas.microsoft.com/office/drawing/2014/main" id="{B63F0A42-E73B-9C27-C8AC-5862ECD9A9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Line 83">
                  <a:extLst>
                    <a:ext uri="{FF2B5EF4-FFF2-40B4-BE49-F238E27FC236}">
                      <a16:creationId xmlns:a16="http://schemas.microsoft.com/office/drawing/2014/main" id="{CFD7B0F1-6021-5D68-851A-183A3606E5C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Line 86">
                  <a:extLst>
                    <a:ext uri="{FF2B5EF4-FFF2-40B4-BE49-F238E27FC236}">
                      <a16:creationId xmlns:a16="http://schemas.microsoft.com/office/drawing/2014/main" id="{E63766C1-D1F5-CD70-020F-548E199476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Line 89">
                  <a:extLst>
                    <a:ext uri="{FF2B5EF4-FFF2-40B4-BE49-F238E27FC236}">
                      <a16:creationId xmlns:a16="http://schemas.microsoft.com/office/drawing/2014/main" id="{9A7C8B71-FD3E-CF93-F909-DC78EB1BFE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A83BBBA-0866-8DA7-4C6B-39E5341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10" name="Freeform 64">
                <a:extLst>
                  <a:ext uri="{FF2B5EF4-FFF2-40B4-BE49-F238E27FC236}">
                    <a16:creationId xmlns:a16="http://schemas.microsoft.com/office/drawing/2014/main" id="{55F21049-C8CB-1413-A3F0-41A22AF2A7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1">
                <a:extLst>
                  <a:ext uri="{FF2B5EF4-FFF2-40B4-BE49-F238E27FC236}">
                    <a16:creationId xmlns:a16="http://schemas.microsoft.com/office/drawing/2014/main" id="{173F64F1-9A9D-BC7E-B0A0-971F0F0F14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1">
                <a:extLst>
                  <a:ext uri="{FF2B5EF4-FFF2-40B4-BE49-F238E27FC236}">
                    <a16:creationId xmlns:a16="http://schemas.microsoft.com/office/drawing/2014/main" id="{B25A2E7D-3D32-4BB9-A01F-1F77476D5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78">
                <a:extLst>
                  <a:ext uri="{FF2B5EF4-FFF2-40B4-BE49-F238E27FC236}">
                    <a16:creationId xmlns:a16="http://schemas.microsoft.com/office/drawing/2014/main" id="{BD1373BC-8861-74A9-F90B-6D147FAB44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84">
                <a:extLst>
                  <a:ext uri="{FF2B5EF4-FFF2-40B4-BE49-F238E27FC236}">
                    <a16:creationId xmlns:a16="http://schemas.microsoft.com/office/drawing/2014/main" id="{1D0F6C7E-8186-9BA9-C089-F165E186A2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87">
                <a:extLst>
                  <a:ext uri="{FF2B5EF4-FFF2-40B4-BE49-F238E27FC236}">
                    <a16:creationId xmlns:a16="http://schemas.microsoft.com/office/drawing/2014/main" id="{359F8A83-D46B-F8FF-DC7C-3C04DCA8FF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60">
                <a:extLst>
                  <a:ext uri="{FF2B5EF4-FFF2-40B4-BE49-F238E27FC236}">
                    <a16:creationId xmlns:a16="http://schemas.microsoft.com/office/drawing/2014/main" id="{BFC83E63-6FC3-C31E-98CE-21843812F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59">
                <a:extLst>
                  <a:ext uri="{FF2B5EF4-FFF2-40B4-BE49-F238E27FC236}">
                    <a16:creationId xmlns:a16="http://schemas.microsoft.com/office/drawing/2014/main" id="{302ABA44-3B57-F469-6C04-F66BDA7AE5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62">
                <a:extLst>
                  <a:ext uri="{FF2B5EF4-FFF2-40B4-BE49-F238E27FC236}">
                    <a16:creationId xmlns:a16="http://schemas.microsoft.com/office/drawing/2014/main" id="{7AEBB6FD-54FE-C7DA-9A26-50A06339E4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65">
                <a:extLst>
                  <a:ext uri="{FF2B5EF4-FFF2-40B4-BE49-F238E27FC236}">
                    <a16:creationId xmlns:a16="http://schemas.microsoft.com/office/drawing/2014/main" id="{5E33358E-58C6-D35A-1278-C81907C997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79">
                <a:extLst>
                  <a:ext uri="{FF2B5EF4-FFF2-40B4-BE49-F238E27FC236}">
                    <a16:creationId xmlns:a16="http://schemas.microsoft.com/office/drawing/2014/main" id="{03A5740E-D7E5-68C0-948E-9724E0ACF7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82">
                <a:extLst>
                  <a:ext uri="{FF2B5EF4-FFF2-40B4-BE49-F238E27FC236}">
                    <a16:creationId xmlns:a16="http://schemas.microsoft.com/office/drawing/2014/main" id="{8AB4DD54-E3B5-6D41-1243-6F2D21CD99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85">
                <a:extLst>
                  <a:ext uri="{FF2B5EF4-FFF2-40B4-BE49-F238E27FC236}">
                    <a16:creationId xmlns:a16="http://schemas.microsoft.com/office/drawing/2014/main" id="{2A94B732-4A98-2F5C-F80B-6BBDB4706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8">
                <a:extLst>
                  <a:ext uri="{FF2B5EF4-FFF2-40B4-BE49-F238E27FC236}">
                    <a16:creationId xmlns:a16="http://schemas.microsoft.com/office/drawing/2014/main" id="{DF1D8441-3705-CC80-FE5F-2A09989AAF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8F71A31A-59B3-9162-371C-C01A729D0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5" name="Line 63">
                  <a:extLst>
                    <a:ext uri="{FF2B5EF4-FFF2-40B4-BE49-F238E27FC236}">
                      <a16:creationId xmlns:a16="http://schemas.microsoft.com/office/drawing/2014/main" id="{7CCBE56E-A31B-4C75-DC85-F53147C4D00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Line 66">
                  <a:extLst>
                    <a:ext uri="{FF2B5EF4-FFF2-40B4-BE49-F238E27FC236}">
                      <a16:creationId xmlns:a16="http://schemas.microsoft.com/office/drawing/2014/main" id="{296ACE92-E4E8-3DA8-53B5-B4C1E3A8D2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Line 67">
                  <a:extLst>
                    <a:ext uri="{FF2B5EF4-FFF2-40B4-BE49-F238E27FC236}">
                      <a16:creationId xmlns:a16="http://schemas.microsoft.com/office/drawing/2014/main" id="{7B0613D4-F0E5-89E7-9C18-8CFA239DF1C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Line 80">
                  <a:extLst>
                    <a:ext uri="{FF2B5EF4-FFF2-40B4-BE49-F238E27FC236}">
                      <a16:creationId xmlns:a16="http://schemas.microsoft.com/office/drawing/2014/main" id="{E622BCC5-94CF-3347-DA0D-7358D5BAEC5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Line 83">
                  <a:extLst>
                    <a:ext uri="{FF2B5EF4-FFF2-40B4-BE49-F238E27FC236}">
                      <a16:creationId xmlns:a16="http://schemas.microsoft.com/office/drawing/2014/main" id="{7A92BD29-9001-7192-3FC5-2BD68F7AF2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Line 86">
                  <a:extLst>
                    <a:ext uri="{FF2B5EF4-FFF2-40B4-BE49-F238E27FC236}">
                      <a16:creationId xmlns:a16="http://schemas.microsoft.com/office/drawing/2014/main" id="{538F5771-4928-1E01-FE11-700BA53138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" name="Line 89">
                  <a:extLst>
                    <a:ext uri="{FF2B5EF4-FFF2-40B4-BE49-F238E27FC236}">
                      <a16:creationId xmlns:a16="http://schemas.microsoft.com/office/drawing/2014/main" id="{7DCEABB5-FF34-2744-FB43-A0CE5EE8EB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54" name="Content Placeholder 53">
            <a:extLst>
              <a:ext uri="{FF2B5EF4-FFF2-40B4-BE49-F238E27FC236}">
                <a16:creationId xmlns:a16="http://schemas.microsoft.com/office/drawing/2014/main" id="{8FCCC77F-6C47-D9CF-D034-6C88D17987B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5313" y="660400"/>
            <a:ext cx="7821612" cy="4119563"/>
          </a:xfrm>
        </p:spPr>
        <p:txBody>
          <a:bodyPr anchor="b"/>
          <a:lstStyle>
            <a:lvl1pPr>
              <a:defRPr sz="23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91E5F-EDEF-7D02-30E6-B960B5E4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53518" y="6343955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2" name="Title 61">
            <a:extLst>
              <a:ext uri="{FF2B5EF4-FFF2-40B4-BE49-F238E27FC236}">
                <a16:creationId xmlns:a16="http://schemas.microsoft.com/office/drawing/2014/main" id="{AB82C1FD-F89F-A137-0472-2D6FEB286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900730"/>
            <a:ext cx="7786687" cy="1097839"/>
          </a:xfrm>
        </p:spPr>
        <p:txBody>
          <a:bodyPr anchor="t"/>
          <a:lstStyle>
            <a:lvl1pPr>
              <a:lnSpc>
                <a:spcPct val="10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829106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7752CF-4BA1-3C90-9F5C-CDB8AA18E744}"/>
              </a:ext>
            </a:extLst>
          </p:cNvPr>
          <p:cNvGrpSpPr/>
          <p:nvPr/>
        </p:nvGrpSpPr>
        <p:grpSpPr>
          <a:xfrm rot="2700000">
            <a:off x="10522137" y="4483036"/>
            <a:ext cx="633413" cy="1862138"/>
            <a:chOff x="5959192" y="333389"/>
            <a:chExt cx="633413" cy="186213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9E24818-6F19-BE8F-6603-A7DA9C66BC86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8F057B91-4F38-726D-D0A5-CAFBB0F15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FF13D6C9-742D-8DE0-0722-3F9455E0A4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9" name="Line 70">
              <a:extLst>
                <a:ext uri="{FF2B5EF4-FFF2-40B4-BE49-F238E27FC236}">
                  <a16:creationId xmlns:a16="http://schemas.microsoft.com/office/drawing/2014/main" id="{DD4B8E7C-D15D-34D3-2F19-CE7E119866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31A04BA-1034-8C2D-7B4F-FFE2FEEBF2C1}"/>
              </a:ext>
            </a:extLst>
          </p:cNvPr>
          <p:cNvGrpSpPr/>
          <p:nvPr/>
        </p:nvGrpSpPr>
        <p:grpSpPr>
          <a:xfrm>
            <a:off x="1079500" y="649304"/>
            <a:ext cx="698051" cy="1372591"/>
            <a:chOff x="1079500" y="649304"/>
            <a:chExt cx="698051" cy="1372591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7573B03-A5C8-6F68-19F8-A605A3FFFA0A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99CAF66-0082-3FFF-4237-037ECC53BBE7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C8C6674-8594-E6D0-B843-E6B1BC872E42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0" name="Freeform 68">
                  <a:extLst>
                    <a:ext uri="{FF2B5EF4-FFF2-40B4-BE49-F238E27FC236}">
                      <a16:creationId xmlns:a16="http://schemas.microsoft.com/office/drawing/2014/main" id="{A4B74803-AB06-F0B5-CAF3-164628FA3D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Freeform 69">
                  <a:extLst>
                    <a:ext uri="{FF2B5EF4-FFF2-40B4-BE49-F238E27FC236}">
                      <a16:creationId xmlns:a16="http://schemas.microsoft.com/office/drawing/2014/main" id="{472E58AB-3D73-FE3B-8E9C-C0905E195A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Line 70">
                  <a:extLst>
                    <a:ext uri="{FF2B5EF4-FFF2-40B4-BE49-F238E27FC236}">
                      <a16:creationId xmlns:a16="http://schemas.microsoft.com/office/drawing/2014/main" id="{8F097B18-FA06-126F-3A35-26C99428075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8BC258A3-BB98-9C50-05A6-F4E1338502D3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7" name="Freeform 68">
                  <a:extLst>
                    <a:ext uri="{FF2B5EF4-FFF2-40B4-BE49-F238E27FC236}">
                      <a16:creationId xmlns:a16="http://schemas.microsoft.com/office/drawing/2014/main" id="{276FDCAB-5D59-FEE2-A415-A5948BAEC4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" name="Freeform 69">
                  <a:extLst>
                    <a:ext uri="{FF2B5EF4-FFF2-40B4-BE49-F238E27FC236}">
                      <a16:creationId xmlns:a16="http://schemas.microsoft.com/office/drawing/2014/main" id="{E3DF5097-6886-8ADE-885A-24C0B21C7D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" name="Line 70">
                  <a:extLst>
                    <a:ext uri="{FF2B5EF4-FFF2-40B4-BE49-F238E27FC236}">
                      <a16:creationId xmlns:a16="http://schemas.microsoft.com/office/drawing/2014/main" id="{5D3400C4-73B6-95B3-1831-80DC32487EE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D49EFEB0-E2EA-5928-A8E0-4E3586048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8895" y="4893732"/>
            <a:ext cx="7774211" cy="1097280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lnSpc>
                <a:spcPct val="110000"/>
              </a:lnSpc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Content Placeholder 6">
            <a:extLst>
              <a:ext uri="{FF2B5EF4-FFF2-40B4-BE49-F238E27FC236}">
                <a16:creationId xmlns:a16="http://schemas.microsoft.com/office/drawing/2014/main" id="{0152DD09-AB61-4F4C-9E1A-13373B0C0F6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208895" y="685801"/>
            <a:ext cx="7774211" cy="4082056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3000" b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91E5F-EDEF-7D02-30E6-B960B5E4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448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>
            <a:extLst>
              <a:ext uri="{FF2B5EF4-FFF2-40B4-BE49-F238E27FC236}">
                <a16:creationId xmlns:a16="http://schemas.microsoft.com/office/drawing/2014/main" id="{56BB11B9-372A-7694-DCC9-D2EAC0010299}"/>
              </a:ext>
            </a:extLst>
          </p:cNvPr>
          <p:cNvGrpSpPr/>
          <p:nvPr/>
        </p:nvGrpSpPr>
        <p:grpSpPr>
          <a:xfrm>
            <a:off x="192855" y="716800"/>
            <a:ext cx="11799379" cy="5583025"/>
            <a:chOff x="192855" y="716800"/>
            <a:chExt cx="11799379" cy="558302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20A40BD-F8D2-F282-13BB-306A913BB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8153659" y="716800"/>
              <a:ext cx="3838575" cy="5583025"/>
              <a:chOff x="199766" y="716800"/>
              <a:chExt cx="3838575" cy="5583025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F03A1BFD-4772-AE80-4F72-B32F57AA69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890329" y="26237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7" name="Freeform 64">
                  <a:extLst>
                    <a:ext uri="{FF2B5EF4-FFF2-40B4-BE49-F238E27FC236}">
                      <a16:creationId xmlns:a16="http://schemas.microsoft.com/office/drawing/2014/main" id="{4CA44DE9-4715-DB9A-4407-27CA47BBA9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Freeform 81">
                  <a:extLst>
                    <a:ext uri="{FF2B5EF4-FFF2-40B4-BE49-F238E27FC236}">
                      <a16:creationId xmlns:a16="http://schemas.microsoft.com/office/drawing/2014/main" id="{8FB0B57F-F79C-DF29-D814-FB5BBB0935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Freeform 61">
                  <a:extLst>
                    <a:ext uri="{FF2B5EF4-FFF2-40B4-BE49-F238E27FC236}">
                      <a16:creationId xmlns:a16="http://schemas.microsoft.com/office/drawing/2014/main" id="{38C417AC-EEDA-7214-7EF9-55C3401E9D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Freeform 78">
                  <a:extLst>
                    <a:ext uri="{FF2B5EF4-FFF2-40B4-BE49-F238E27FC236}">
                      <a16:creationId xmlns:a16="http://schemas.microsoft.com/office/drawing/2014/main" id="{934A7662-27CB-6A3F-5A35-045E6D9AF74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" name="Freeform 84">
                  <a:extLst>
                    <a:ext uri="{FF2B5EF4-FFF2-40B4-BE49-F238E27FC236}">
                      <a16:creationId xmlns:a16="http://schemas.microsoft.com/office/drawing/2014/main" id="{1F246DC5-C736-70AF-B92E-10E5EF0076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" name="Freeform 87">
                  <a:extLst>
                    <a:ext uri="{FF2B5EF4-FFF2-40B4-BE49-F238E27FC236}">
                      <a16:creationId xmlns:a16="http://schemas.microsoft.com/office/drawing/2014/main" id="{1D952251-4F18-A3F2-2F78-9CB936B221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3" name="Freeform 60">
                  <a:extLst>
                    <a:ext uri="{FF2B5EF4-FFF2-40B4-BE49-F238E27FC236}">
                      <a16:creationId xmlns:a16="http://schemas.microsoft.com/office/drawing/2014/main" id="{FAB88E72-0832-91C9-B982-18783360C7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8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59">
                  <a:extLst>
                    <a:ext uri="{FF2B5EF4-FFF2-40B4-BE49-F238E27FC236}">
                      <a16:creationId xmlns:a16="http://schemas.microsoft.com/office/drawing/2014/main" id="{B3ECA1C8-AE6D-0714-75CB-92CA3919841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" name="Freeform 62">
                  <a:extLst>
                    <a:ext uri="{FF2B5EF4-FFF2-40B4-BE49-F238E27FC236}">
                      <a16:creationId xmlns:a16="http://schemas.microsoft.com/office/drawing/2014/main" id="{EA4A4AA4-385D-2FC5-911D-936CAF24790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6" name="Freeform 65">
                  <a:extLst>
                    <a:ext uri="{FF2B5EF4-FFF2-40B4-BE49-F238E27FC236}">
                      <a16:creationId xmlns:a16="http://schemas.microsoft.com/office/drawing/2014/main" id="{94161EB1-FFB5-E3AE-8F39-3D9DF55801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79">
                  <a:extLst>
                    <a:ext uri="{FF2B5EF4-FFF2-40B4-BE49-F238E27FC236}">
                      <a16:creationId xmlns:a16="http://schemas.microsoft.com/office/drawing/2014/main" id="{CD385C1C-5C8C-6DD6-F6BC-D7A5E3A6CB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" name="Freeform 82">
                  <a:extLst>
                    <a:ext uri="{FF2B5EF4-FFF2-40B4-BE49-F238E27FC236}">
                      <a16:creationId xmlns:a16="http://schemas.microsoft.com/office/drawing/2014/main" id="{F7F8D284-2564-ADA8-CCFB-D40D283FB8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9" name="Freeform 85">
                  <a:extLst>
                    <a:ext uri="{FF2B5EF4-FFF2-40B4-BE49-F238E27FC236}">
                      <a16:creationId xmlns:a16="http://schemas.microsoft.com/office/drawing/2014/main" id="{56FD208F-F6F2-58BD-18AC-C98726C1C1A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0" name="Freeform 88">
                  <a:extLst>
                    <a:ext uri="{FF2B5EF4-FFF2-40B4-BE49-F238E27FC236}">
                      <a16:creationId xmlns:a16="http://schemas.microsoft.com/office/drawing/2014/main" id="{DD5DC7A2-CA18-B810-E6AE-D6BEB583E3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4B1C5344-E309-9ED7-5AFE-D0058B1751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2" name="Line 63">
                    <a:extLst>
                      <a:ext uri="{FF2B5EF4-FFF2-40B4-BE49-F238E27FC236}">
                        <a16:creationId xmlns:a16="http://schemas.microsoft.com/office/drawing/2014/main" id="{CCFD1A7E-FCAE-931E-44E7-0044CC2A9F8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3" name="Line 66">
                    <a:extLst>
                      <a:ext uri="{FF2B5EF4-FFF2-40B4-BE49-F238E27FC236}">
                        <a16:creationId xmlns:a16="http://schemas.microsoft.com/office/drawing/2014/main" id="{F702C9C8-F1B4-CD10-C93E-D30DD388960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4" name="Line 67">
                    <a:extLst>
                      <a:ext uri="{FF2B5EF4-FFF2-40B4-BE49-F238E27FC236}">
                        <a16:creationId xmlns:a16="http://schemas.microsoft.com/office/drawing/2014/main" id="{ADB22918-AC26-BA11-A7D1-BC5DB0084F0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5" name="Line 80">
                    <a:extLst>
                      <a:ext uri="{FF2B5EF4-FFF2-40B4-BE49-F238E27FC236}">
                        <a16:creationId xmlns:a16="http://schemas.microsoft.com/office/drawing/2014/main" id="{CF488AB0-F5C3-BD78-0C35-98CD3B426DD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6" name="Line 83">
                    <a:extLst>
                      <a:ext uri="{FF2B5EF4-FFF2-40B4-BE49-F238E27FC236}">
                        <a16:creationId xmlns:a16="http://schemas.microsoft.com/office/drawing/2014/main" id="{740468E0-31D1-8F29-1253-3187F704EDE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7" name="Line 86">
                    <a:extLst>
                      <a:ext uri="{FF2B5EF4-FFF2-40B4-BE49-F238E27FC236}">
                        <a16:creationId xmlns:a16="http://schemas.microsoft.com/office/drawing/2014/main" id="{DD94DEBD-9341-A102-EC18-FE31F1349AC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48" name="Line 89">
                    <a:extLst>
                      <a:ext uri="{FF2B5EF4-FFF2-40B4-BE49-F238E27FC236}">
                        <a16:creationId xmlns:a16="http://schemas.microsoft.com/office/drawing/2014/main" id="{4F0B3B12-2EEC-DB76-CE9D-810C4DAB9D2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C0E7144E-F346-2CFE-E6AA-63D90C953F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3500000">
                <a:off x="480743" y="3311698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0D702975-A312-EBC1-E800-7AA0610347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B7F767C7-DFA4-5BBF-EF9D-E8D1E6B32B9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E955F9B2-A030-962F-1BAE-B58B61979B3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F780DAC-C41B-DA71-D2EC-DBB289BD0DD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" name="Rectangle 30">
                    <a:extLst>
                      <a:ext uri="{FF2B5EF4-FFF2-40B4-BE49-F238E27FC236}">
                        <a16:creationId xmlns:a16="http://schemas.microsoft.com/office/drawing/2014/main" id="{D545B700-275F-8699-1AB7-D5658B57FA6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A5C71E3A-AACB-7543-C066-E5E08A3D86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1" name="Freeform: Shape 31">
                    <a:extLst>
                      <a:ext uri="{FF2B5EF4-FFF2-40B4-BE49-F238E27FC236}">
                        <a16:creationId xmlns:a16="http://schemas.microsoft.com/office/drawing/2014/main" id="{3E792813-0120-511D-6470-1B18DEC4D28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" name="Freeform: Shape 32">
                    <a:extLst>
                      <a:ext uri="{FF2B5EF4-FFF2-40B4-BE49-F238E27FC236}">
                        <a16:creationId xmlns:a16="http://schemas.microsoft.com/office/drawing/2014/main" id="{724092AC-2CBF-C282-3C4F-DD5773C6937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059F83C9-0A5D-BF1A-5168-EDFC1B23A1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0800000">
                <a:off x="555957" y="5230097"/>
                <a:ext cx="641183" cy="1069728"/>
                <a:chOff x="6484112" y="2967038"/>
                <a:chExt cx="641183" cy="1069728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ADDEE125-06A8-7FDB-CE6C-1C4571961F2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6808136" y="2967038"/>
                  <a:ext cx="317159" cy="932400"/>
                  <a:chOff x="6808136" y="2967038"/>
                  <a:chExt cx="317159" cy="932400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9655199D-C580-D300-4346-AFB84AE566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808136" y="2967038"/>
                    <a:ext cx="159772" cy="710627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A27841E-334C-CFAE-C202-1B07F8760C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967908" y="2967038"/>
                    <a:ext cx="157387" cy="710627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8" name="Line 70">
                    <a:extLst>
                      <a:ext uri="{FF2B5EF4-FFF2-40B4-BE49-F238E27FC236}">
                        <a16:creationId xmlns:a16="http://schemas.microsoft.com/office/drawing/2014/main" id="{D1069DBE-BE90-163C-58C9-42B7D6F5AF8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6967908" y="2967038"/>
                    <a:ext cx="0" cy="932400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83204CF4-C1F6-5287-4B85-DAD482ABA5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 rot="18900000" flipH="1">
                  <a:off x="6484112" y="3104366"/>
                  <a:ext cx="317159" cy="932400"/>
                  <a:chOff x="6808136" y="2967038"/>
                  <a:chExt cx="317159" cy="932400"/>
                </a:xfrm>
              </p:grpSpPr>
              <p:sp>
                <p:nvSpPr>
                  <p:cNvPr id="13" name="Freeform 68">
                    <a:extLst>
                      <a:ext uri="{FF2B5EF4-FFF2-40B4-BE49-F238E27FC236}">
                        <a16:creationId xmlns:a16="http://schemas.microsoft.com/office/drawing/2014/main" id="{00FE9438-1AA6-9090-B2B2-FFF88A770B9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808136" y="2967038"/>
                    <a:ext cx="159772" cy="710627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4" name="Freeform 69">
                    <a:extLst>
                      <a:ext uri="{FF2B5EF4-FFF2-40B4-BE49-F238E27FC236}">
                        <a16:creationId xmlns:a16="http://schemas.microsoft.com/office/drawing/2014/main" id="{91110486-BF9A-B529-6328-7F21CC075BD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967908" y="2967038"/>
                    <a:ext cx="157387" cy="710627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5" name="Line 70">
                    <a:extLst>
                      <a:ext uri="{FF2B5EF4-FFF2-40B4-BE49-F238E27FC236}">
                        <a16:creationId xmlns:a16="http://schemas.microsoft.com/office/drawing/2014/main" id="{BF9E8B96-29B1-C539-4BBF-D8F345246FD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6967908" y="2967038"/>
                    <a:ext cx="0" cy="932400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95BCF94E-9410-1CC3-0BA8-3976FBF4A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92855" y="716800"/>
              <a:ext cx="3838575" cy="5583025"/>
              <a:chOff x="199766" y="716800"/>
              <a:chExt cx="3838575" cy="5583025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FD1748FA-D9B5-D410-EF4A-55BF1D4796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890329" y="26237"/>
                <a:ext cx="2457450" cy="3838575"/>
                <a:chOff x="587376" y="280988"/>
                <a:chExt cx="2457450" cy="3838575"/>
              </a:xfrm>
            </p:grpSpPr>
            <p:sp>
              <p:nvSpPr>
                <p:cNvPr id="69" name="Freeform 64">
                  <a:extLst>
                    <a:ext uri="{FF2B5EF4-FFF2-40B4-BE49-F238E27FC236}">
                      <a16:creationId xmlns:a16="http://schemas.microsoft.com/office/drawing/2014/main" id="{EC93AB80-BDD2-72DD-3082-3D068684585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" name="Freeform 81">
                  <a:extLst>
                    <a:ext uri="{FF2B5EF4-FFF2-40B4-BE49-F238E27FC236}">
                      <a16:creationId xmlns:a16="http://schemas.microsoft.com/office/drawing/2014/main" id="{EEBA8184-8F2B-423A-9CEA-D80BF5377D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" name="Freeform 61">
                  <a:extLst>
                    <a:ext uri="{FF2B5EF4-FFF2-40B4-BE49-F238E27FC236}">
                      <a16:creationId xmlns:a16="http://schemas.microsoft.com/office/drawing/2014/main" id="{57CD8E89-1931-0D68-8186-15C3C12B892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2" name="Freeform 78">
                  <a:extLst>
                    <a:ext uri="{FF2B5EF4-FFF2-40B4-BE49-F238E27FC236}">
                      <a16:creationId xmlns:a16="http://schemas.microsoft.com/office/drawing/2014/main" id="{45838F4A-36A1-D9B5-2FBC-DED01766E8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84">
                  <a:extLst>
                    <a:ext uri="{FF2B5EF4-FFF2-40B4-BE49-F238E27FC236}">
                      <a16:creationId xmlns:a16="http://schemas.microsoft.com/office/drawing/2014/main" id="{9EB03CBB-7D35-F7F9-EFCA-64013052E2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87">
                  <a:extLst>
                    <a:ext uri="{FF2B5EF4-FFF2-40B4-BE49-F238E27FC236}">
                      <a16:creationId xmlns:a16="http://schemas.microsoft.com/office/drawing/2014/main" id="{B1EA8790-B106-BB33-48DC-8312CF3B955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60">
                  <a:extLst>
                    <a:ext uri="{FF2B5EF4-FFF2-40B4-BE49-F238E27FC236}">
                      <a16:creationId xmlns:a16="http://schemas.microsoft.com/office/drawing/2014/main" id="{5073EF68-F164-3422-9AA9-6919213FEF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8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59">
                  <a:extLst>
                    <a:ext uri="{FF2B5EF4-FFF2-40B4-BE49-F238E27FC236}">
                      <a16:creationId xmlns:a16="http://schemas.microsoft.com/office/drawing/2014/main" id="{F37811F5-3EC5-40C9-633C-02E546E0AF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62">
                  <a:extLst>
                    <a:ext uri="{FF2B5EF4-FFF2-40B4-BE49-F238E27FC236}">
                      <a16:creationId xmlns:a16="http://schemas.microsoft.com/office/drawing/2014/main" id="{FC54BE48-9456-0F2A-6D77-DAF0C33909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65">
                  <a:extLst>
                    <a:ext uri="{FF2B5EF4-FFF2-40B4-BE49-F238E27FC236}">
                      <a16:creationId xmlns:a16="http://schemas.microsoft.com/office/drawing/2014/main" id="{045A3A08-95BE-9A60-B1E6-408F268F60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79">
                  <a:extLst>
                    <a:ext uri="{FF2B5EF4-FFF2-40B4-BE49-F238E27FC236}">
                      <a16:creationId xmlns:a16="http://schemas.microsoft.com/office/drawing/2014/main" id="{273D807B-0C13-E019-C76E-053F8253953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82">
                  <a:extLst>
                    <a:ext uri="{FF2B5EF4-FFF2-40B4-BE49-F238E27FC236}">
                      <a16:creationId xmlns:a16="http://schemas.microsoft.com/office/drawing/2014/main" id="{27C8BF0E-E071-3B44-0B21-2E8C0892470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85">
                  <a:extLst>
                    <a:ext uri="{FF2B5EF4-FFF2-40B4-BE49-F238E27FC236}">
                      <a16:creationId xmlns:a16="http://schemas.microsoft.com/office/drawing/2014/main" id="{CEB31528-676E-9829-C8AB-A5B24C91F93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88">
                  <a:extLst>
                    <a:ext uri="{FF2B5EF4-FFF2-40B4-BE49-F238E27FC236}">
                      <a16:creationId xmlns:a16="http://schemas.microsoft.com/office/drawing/2014/main" id="{CEE71D73-D61B-AFB9-14A9-57462C398A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716FA03C-E43A-EB9D-6B5E-9B5A55701B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84" name="Line 63">
                    <a:extLst>
                      <a:ext uri="{FF2B5EF4-FFF2-40B4-BE49-F238E27FC236}">
                        <a16:creationId xmlns:a16="http://schemas.microsoft.com/office/drawing/2014/main" id="{86BEB1B4-8B13-EC11-C48A-9C6E7A31FB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5" name="Line 66">
                    <a:extLst>
                      <a:ext uri="{FF2B5EF4-FFF2-40B4-BE49-F238E27FC236}">
                        <a16:creationId xmlns:a16="http://schemas.microsoft.com/office/drawing/2014/main" id="{C9AF7F7E-AABE-3FF9-56AC-FA8EC4D099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6" name="Line 67">
                    <a:extLst>
                      <a:ext uri="{FF2B5EF4-FFF2-40B4-BE49-F238E27FC236}">
                        <a16:creationId xmlns:a16="http://schemas.microsoft.com/office/drawing/2014/main" id="{CE7F9262-F1AF-97AE-8F2B-909B1821F4F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7" name="Line 80">
                    <a:extLst>
                      <a:ext uri="{FF2B5EF4-FFF2-40B4-BE49-F238E27FC236}">
                        <a16:creationId xmlns:a16="http://schemas.microsoft.com/office/drawing/2014/main" id="{0348AAF7-B764-CEC7-C9D8-1F8A830B3CE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8" name="Line 83">
                    <a:extLst>
                      <a:ext uri="{FF2B5EF4-FFF2-40B4-BE49-F238E27FC236}">
                        <a16:creationId xmlns:a16="http://schemas.microsoft.com/office/drawing/2014/main" id="{C94002DB-71DF-D555-73AA-FB36950CFD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9" name="Line 86">
                    <a:extLst>
                      <a:ext uri="{FF2B5EF4-FFF2-40B4-BE49-F238E27FC236}">
                        <a16:creationId xmlns:a16="http://schemas.microsoft.com/office/drawing/2014/main" id="{B057645C-FAE7-DAA0-7065-406885CA28C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90" name="Line 89">
                    <a:extLst>
                      <a:ext uri="{FF2B5EF4-FFF2-40B4-BE49-F238E27FC236}">
                        <a16:creationId xmlns:a16="http://schemas.microsoft.com/office/drawing/2014/main" id="{A56A6525-832E-5D90-C98A-C6063F5AE49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21C0FE1-7D43-A6CB-B707-1E63308859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3500000">
                <a:off x="480743" y="3311698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CB3C26E9-857B-E9A7-7751-50AC8B93B67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5" name="Straight Connector 64">
                    <a:extLst>
                      <a:ext uri="{FF2B5EF4-FFF2-40B4-BE49-F238E27FC236}">
                        <a16:creationId xmlns:a16="http://schemas.microsoft.com/office/drawing/2014/main" id="{72BD28F9-469C-22AF-7C8F-758989829B1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65">
                    <a:extLst>
                      <a:ext uri="{FF2B5EF4-FFF2-40B4-BE49-F238E27FC236}">
                        <a16:creationId xmlns:a16="http://schemas.microsoft.com/office/drawing/2014/main" id="{461E3726-FE4D-39B5-5FDD-11AECB1B517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7" name="Rectangle 30">
                    <a:extLst>
                      <a:ext uri="{FF2B5EF4-FFF2-40B4-BE49-F238E27FC236}">
                        <a16:creationId xmlns:a16="http://schemas.microsoft.com/office/drawing/2014/main" id="{55D3AD5E-F699-B39E-1ACD-31FE8B94960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8" name="Rectangle 30">
                    <a:extLst>
                      <a:ext uri="{FF2B5EF4-FFF2-40B4-BE49-F238E27FC236}">
                        <a16:creationId xmlns:a16="http://schemas.microsoft.com/office/drawing/2014/main" id="{14A3AC03-73A8-179B-0255-F6595B030F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62" name="Group 61">
                  <a:extLst>
                    <a:ext uri="{FF2B5EF4-FFF2-40B4-BE49-F238E27FC236}">
                      <a16:creationId xmlns:a16="http://schemas.microsoft.com/office/drawing/2014/main" id="{5BC7721D-A36D-C25E-F2FF-B08899CD46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63" name="Freeform: Shape 73">
                    <a:extLst>
                      <a:ext uri="{FF2B5EF4-FFF2-40B4-BE49-F238E27FC236}">
                        <a16:creationId xmlns:a16="http://schemas.microsoft.com/office/drawing/2014/main" id="{24FE16C1-456C-BE45-0DC5-B0632951C4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4" name="Freeform: Shape 74">
                    <a:extLst>
                      <a:ext uri="{FF2B5EF4-FFF2-40B4-BE49-F238E27FC236}">
                        <a16:creationId xmlns:a16="http://schemas.microsoft.com/office/drawing/2014/main" id="{E3694B78-817C-725C-E3FA-0EBB270DAA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D28E1246-F52C-0640-95BD-015F886124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0800000">
                <a:off x="555957" y="5230097"/>
                <a:ext cx="641183" cy="1069728"/>
                <a:chOff x="6484112" y="2967038"/>
                <a:chExt cx="641183" cy="1069728"/>
              </a:xfrm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54CE322-1ED4-48F8-A09B-F4D21B1524B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6808136" y="2967038"/>
                  <a:ext cx="317159" cy="932400"/>
                  <a:chOff x="6808136" y="2967038"/>
                  <a:chExt cx="317159" cy="932400"/>
                </a:xfrm>
              </p:grpSpPr>
              <p:sp>
                <p:nvSpPr>
                  <p:cNvPr id="58" name="Freeform 57">
                    <a:extLst>
                      <a:ext uri="{FF2B5EF4-FFF2-40B4-BE49-F238E27FC236}">
                        <a16:creationId xmlns:a16="http://schemas.microsoft.com/office/drawing/2014/main" id="{8B84CF30-E3E9-C0A1-D1EF-BCE3C73EE1E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808136" y="2967038"/>
                    <a:ext cx="159772" cy="710627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9" name="Freeform 58">
                    <a:extLst>
                      <a:ext uri="{FF2B5EF4-FFF2-40B4-BE49-F238E27FC236}">
                        <a16:creationId xmlns:a16="http://schemas.microsoft.com/office/drawing/2014/main" id="{53D1F963-F022-6FD5-F242-4EBFF537CC8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967908" y="2967038"/>
                    <a:ext cx="157387" cy="710627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60" name="Line 70">
                    <a:extLst>
                      <a:ext uri="{FF2B5EF4-FFF2-40B4-BE49-F238E27FC236}">
                        <a16:creationId xmlns:a16="http://schemas.microsoft.com/office/drawing/2014/main" id="{CF67ABB8-6B94-86EA-239A-03986A96908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6967908" y="2967038"/>
                    <a:ext cx="0" cy="932400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1A7A8F26-FCAA-BA92-E5E8-4CC86F715F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 rot="18900000" flipH="1">
                  <a:off x="6484112" y="3104366"/>
                  <a:ext cx="317159" cy="932400"/>
                  <a:chOff x="6808136" y="2967038"/>
                  <a:chExt cx="317159" cy="932400"/>
                </a:xfrm>
              </p:grpSpPr>
              <p:sp>
                <p:nvSpPr>
                  <p:cNvPr id="55" name="Freeform 68">
                    <a:extLst>
                      <a:ext uri="{FF2B5EF4-FFF2-40B4-BE49-F238E27FC236}">
                        <a16:creationId xmlns:a16="http://schemas.microsoft.com/office/drawing/2014/main" id="{0F8531EE-3F08-B345-5629-D105362C1EE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808136" y="2967038"/>
                    <a:ext cx="159772" cy="710627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6" name="Freeform 69">
                    <a:extLst>
                      <a:ext uri="{FF2B5EF4-FFF2-40B4-BE49-F238E27FC236}">
                        <a16:creationId xmlns:a16="http://schemas.microsoft.com/office/drawing/2014/main" id="{0A2F137C-AAF4-114A-2ACB-21D28BCDAE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967908" y="2967038"/>
                    <a:ext cx="157387" cy="710627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57" name="Line 70">
                    <a:extLst>
                      <a:ext uri="{FF2B5EF4-FFF2-40B4-BE49-F238E27FC236}">
                        <a16:creationId xmlns:a16="http://schemas.microsoft.com/office/drawing/2014/main" id="{9651D6D7-979D-F020-51EC-50B39BF8F82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6967908" y="2967038"/>
                    <a:ext cx="0" cy="932400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</p:grp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FE833E4E-4232-FFDA-5020-37E4AD56D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1680" y="4139877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itle 1">
            <a:extLst>
              <a:ext uri="{FF2B5EF4-FFF2-40B4-BE49-F238E27FC236}">
                <a16:creationId xmlns:a16="http://schemas.microsoft.com/office/drawing/2014/main" id="{C69B35B4-8267-15C0-DBC8-85F19005E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7120" y="1143006"/>
            <a:ext cx="4937760" cy="2731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n-US" sz="40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3" name="Subtitle 2">
            <a:extLst>
              <a:ext uri="{FF2B5EF4-FFF2-40B4-BE49-F238E27FC236}">
                <a16:creationId xmlns:a16="http://schemas.microsoft.com/office/drawing/2014/main" id="{2F1F49DF-E0A4-2236-FD46-ECB7130CBB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95600" y="4405673"/>
            <a:ext cx="6400800" cy="1309327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1800" cap="all" spc="100" baseline="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46269" y="6343955"/>
            <a:ext cx="1349331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16524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752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948CB83-964B-888F-78FF-AACD6099F73A}"/>
              </a:ext>
            </a:extLst>
          </p:cNvPr>
          <p:cNvGrpSpPr/>
          <p:nvPr/>
        </p:nvGrpSpPr>
        <p:grpSpPr>
          <a:xfrm rot="2700000">
            <a:off x="10522137" y="4483036"/>
            <a:ext cx="633413" cy="1862138"/>
            <a:chOff x="5959192" y="333389"/>
            <a:chExt cx="633413" cy="186213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0C17E4C-DCC6-2046-B2E1-D1E0332600F0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89C58AF8-D1AE-E262-2941-EECB2D418E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2F5AE8CC-0485-3842-29F8-DB900BDA6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9" name="Line 70">
              <a:extLst>
                <a:ext uri="{FF2B5EF4-FFF2-40B4-BE49-F238E27FC236}">
                  <a16:creationId xmlns:a16="http://schemas.microsoft.com/office/drawing/2014/main" id="{79EAF4E3-F1D3-E6D6-FE15-A6142C1ED9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9140952" cy="9144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09600" y="685800"/>
            <a:ext cx="9144000" cy="5486399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5000" b="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1pPr>
            <a:lvl2pPr marL="228600" indent="0">
              <a:lnSpc>
                <a:spcPct val="90000"/>
              </a:lnSpc>
              <a:buNone/>
              <a:defRPr sz="5000" b="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2pPr>
            <a:lvl3pPr marL="457200" indent="0">
              <a:lnSpc>
                <a:spcPct val="90000"/>
              </a:lnSpc>
              <a:buNone/>
              <a:defRPr sz="5000" b="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3pPr>
            <a:lvl4pPr marL="685800" indent="0">
              <a:lnSpc>
                <a:spcPct val="90000"/>
              </a:lnSpc>
              <a:buNone/>
              <a:defRPr sz="5000" b="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4pPr>
            <a:lvl5pPr marL="914400" indent="0">
              <a:lnSpc>
                <a:spcPct val="90000"/>
              </a:lnSpc>
              <a:buNone/>
              <a:defRPr sz="5000" b="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978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21DD9B6-52E0-7169-7976-70CDEAC82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H="1" flipV="1">
            <a:off x="9970657" y="4426541"/>
            <a:ext cx="1785984" cy="2211229"/>
            <a:chOff x="3125006" y="3171595"/>
            <a:chExt cx="1785984" cy="2211229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B03227F6-7039-B94F-5997-1E17787AF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136819" y="3174345"/>
              <a:ext cx="1760933" cy="2208479"/>
              <a:chOff x="4749017" y="2998646"/>
              <a:chExt cx="1760933" cy="2208479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558E3E8E-104E-EA41-08BF-5E318159E5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 noChangeAspect="1"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5630197" y="2998646"/>
                <a:ext cx="0" cy="2208479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75B027AC-13FC-39C1-D473-0A3B1455E0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 noChangeAspect="1"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0" flipH="1">
                <a:off x="4749017" y="4416771"/>
                <a:ext cx="1760933" cy="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Rectangle 30">
                <a:extLst>
                  <a:ext uri="{FF2B5EF4-FFF2-40B4-BE49-F238E27FC236}">
                    <a16:creationId xmlns:a16="http://schemas.microsoft.com/office/drawing/2014/main" id="{B71D1F97-BF2F-7148-AB61-48B42BC25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3500000">
                <a:off x="5136242" y="3224252"/>
                <a:ext cx="987915" cy="987915"/>
              </a:xfrm>
              <a:custGeom>
                <a:avLst/>
                <a:gdLst>
                  <a:gd name="connsiteX0" fmla="*/ 0 w 1302493"/>
                  <a:gd name="connsiteY0" fmla="*/ 0 h 1302493"/>
                  <a:gd name="connsiteX1" fmla="*/ 1302493 w 1302493"/>
                  <a:gd name="connsiteY1" fmla="*/ 0 h 1302493"/>
                  <a:gd name="connsiteX2" fmla="*/ 1302493 w 1302493"/>
                  <a:gd name="connsiteY2" fmla="*/ 1302493 h 1302493"/>
                  <a:gd name="connsiteX3" fmla="*/ 0 w 1302493"/>
                  <a:gd name="connsiteY3" fmla="*/ 1302493 h 1302493"/>
                  <a:gd name="connsiteX4" fmla="*/ 0 w 1302493"/>
                  <a:gd name="connsiteY4" fmla="*/ 0 h 1302493"/>
                  <a:gd name="connsiteX0" fmla="*/ 1302493 w 1393933"/>
                  <a:gd name="connsiteY0" fmla="*/ 1302493 h 1393933"/>
                  <a:gd name="connsiteX1" fmla="*/ 0 w 1393933"/>
                  <a:gd name="connsiteY1" fmla="*/ 1302493 h 1393933"/>
                  <a:gd name="connsiteX2" fmla="*/ 0 w 1393933"/>
                  <a:gd name="connsiteY2" fmla="*/ 0 h 1393933"/>
                  <a:gd name="connsiteX3" fmla="*/ 1302493 w 1393933"/>
                  <a:gd name="connsiteY3" fmla="*/ 0 h 1393933"/>
                  <a:gd name="connsiteX4" fmla="*/ 1393933 w 1393933"/>
                  <a:gd name="connsiteY4" fmla="*/ 1393933 h 1393933"/>
                  <a:gd name="connsiteX0" fmla="*/ 0 w 1393933"/>
                  <a:gd name="connsiteY0" fmla="*/ 1302493 h 1393933"/>
                  <a:gd name="connsiteX1" fmla="*/ 0 w 1393933"/>
                  <a:gd name="connsiteY1" fmla="*/ 0 h 1393933"/>
                  <a:gd name="connsiteX2" fmla="*/ 1302493 w 1393933"/>
                  <a:gd name="connsiteY2" fmla="*/ 0 h 1393933"/>
                  <a:gd name="connsiteX3" fmla="*/ 1393933 w 1393933"/>
                  <a:gd name="connsiteY3" fmla="*/ 1393933 h 1393933"/>
                  <a:gd name="connsiteX0" fmla="*/ 0 w 1302493"/>
                  <a:gd name="connsiteY0" fmla="*/ 1302493 h 1302493"/>
                  <a:gd name="connsiteX1" fmla="*/ 0 w 1302493"/>
                  <a:gd name="connsiteY1" fmla="*/ 0 h 1302493"/>
                  <a:gd name="connsiteX2" fmla="*/ 1302493 w 1302493"/>
                  <a:gd name="connsiteY2" fmla="*/ 0 h 130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2493" h="1302493">
                    <a:moveTo>
                      <a:pt x="0" y="1302493"/>
                    </a:moveTo>
                    <a:lnTo>
                      <a:pt x="0" y="0"/>
                    </a:lnTo>
                    <a:lnTo>
                      <a:pt x="1302493" y="0"/>
                    </a:lnTo>
                  </a:path>
                </a:pathLst>
              </a:cu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30">
                <a:extLst>
                  <a:ext uri="{FF2B5EF4-FFF2-40B4-BE49-F238E27FC236}">
                    <a16:creationId xmlns:a16="http://schemas.microsoft.com/office/drawing/2014/main" id="{85AF10AC-3AF6-1059-BD35-B708FF8A83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3500000">
                <a:off x="5327037" y="3070731"/>
                <a:ext cx="606323" cy="606323"/>
              </a:xfrm>
              <a:custGeom>
                <a:avLst/>
                <a:gdLst>
                  <a:gd name="connsiteX0" fmla="*/ 0 w 1302493"/>
                  <a:gd name="connsiteY0" fmla="*/ 0 h 1302493"/>
                  <a:gd name="connsiteX1" fmla="*/ 1302493 w 1302493"/>
                  <a:gd name="connsiteY1" fmla="*/ 0 h 1302493"/>
                  <a:gd name="connsiteX2" fmla="*/ 1302493 w 1302493"/>
                  <a:gd name="connsiteY2" fmla="*/ 1302493 h 1302493"/>
                  <a:gd name="connsiteX3" fmla="*/ 0 w 1302493"/>
                  <a:gd name="connsiteY3" fmla="*/ 1302493 h 1302493"/>
                  <a:gd name="connsiteX4" fmla="*/ 0 w 1302493"/>
                  <a:gd name="connsiteY4" fmla="*/ 0 h 1302493"/>
                  <a:gd name="connsiteX0" fmla="*/ 1302493 w 1393933"/>
                  <a:gd name="connsiteY0" fmla="*/ 1302493 h 1393933"/>
                  <a:gd name="connsiteX1" fmla="*/ 0 w 1393933"/>
                  <a:gd name="connsiteY1" fmla="*/ 1302493 h 1393933"/>
                  <a:gd name="connsiteX2" fmla="*/ 0 w 1393933"/>
                  <a:gd name="connsiteY2" fmla="*/ 0 h 1393933"/>
                  <a:gd name="connsiteX3" fmla="*/ 1302493 w 1393933"/>
                  <a:gd name="connsiteY3" fmla="*/ 0 h 1393933"/>
                  <a:gd name="connsiteX4" fmla="*/ 1393933 w 1393933"/>
                  <a:gd name="connsiteY4" fmla="*/ 1393933 h 1393933"/>
                  <a:gd name="connsiteX0" fmla="*/ 0 w 1393933"/>
                  <a:gd name="connsiteY0" fmla="*/ 1302493 h 1393933"/>
                  <a:gd name="connsiteX1" fmla="*/ 0 w 1393933"/>
                  <a:gd name="connsiteY1" fmla="*/ 0 h 1393933"/>
                  <a:gd name="connsiteX2" fmla="*/ 1302493 w 1393933"/>
                  <a:gd name="connsiteY2" fmla="*/ 0 h 1393933"/>
                  <a:gd name="connsiteX3" fmla="*/ 1393933 w 1393933"/>
                  <a:gd name="connsiteY3" fmla="*/ 1393933 h 1393933"/>
                  <a:gd name="connsiteX0" fmla="*/ 0 w 1302493"/>
                  <a:gd name="connsiteY0" fmla="*/ 1302493 h 1302493"/>
                  <a:gd name="connsiteX1" fmla="*/ 0 w 1302493"/>
                  <a:gd name="connsiteY1" fmla="*/ 0 h 1302493"/>
                  <a:gd name="connsiteX2" fmla="*/ 1302493 w 1302493"/>
                  <a:gd name="connsiteY2" fmla="*/ 0 h 130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2493" h="1302493">
                    <a:moveTo>
                      <a:pt x="0" y="1302493"/>
                    </a:moveTo>
                    <a:lnTo>
                      <a:pt x="0" y="0"/>
                    </a:lnTo>
                    <a:lnTo>
                      <a:pt x="1302493" y="0"/>
                    </a:lnTo>
                  </a:path>
                </a:pathLst>
              </a:cu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13FE67EB-BA30-8EDC-4BF6-4558CC75E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125006" y="3171595"/>
              <a:ext cx="1785984" cy="1799739"/>
              <a:chOff x="6879836" y="3516901"/>
              <a:chExt cx="1785984" cy="1799739"/>
            </a:xfrm>
          </p:grpSpPr>
          <p:sp>
            <p:nvSpPr>
              <p:cNvPr id="104" name="Freeform: Shape 141">
                <a:extLst>
                  <a:ext uri="{FF2B5EF4-FFF2-40B4-BE49-F238E27FC236}">
                    <a16:creationId xmlns:a16="http://schemas.microsoft.com/office/drawing/2014/main" id="{D710C972-B401-AED7-77AF-04633FE1C9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879836" y="3521665"/>
                <a:ext cx="892801" cy="1794975"/>
              </a:xfrm>
              <a:custGeom>
                <a:avLst/>
                <a:gdLst>
                  <a:gd name="connsiteX0" fmla="*/ 892801 w 892801"/>
                  <a:gd name="connsiteY0" fmla="*/ 0 h 1794975"/>
                  <a:gd name="connsiteX1" fmla="*/ 892801 w 892801"/>
                  <a:gd name="connsiteY1" fmla="*/ 1434622 h 1794975"/>
                  <a:gd name="connsiteX2" fmla="*/ 845919 w 892801"/>
                  <a:gd name="connsiteY2" fmla="*/ 1533379 h 1794975"/>
                  <a:gd name="connsiteX3" fmla="*/ 440820 w 892801"/>
                  <a:gd name="connsiteY3" fmla="*/ 1794916 h 1794975"/>
                  <a:gd name="connsiteX4" fmla="*/ 379878 w 892801"/>
                  <a:gd name="connsiteY4" fmla="*/ 1791253 h 1794975"/>
                  <a:gd name="connsiteX5" fmla="*/ 763083 w 892801"/>
                  <a:gd name="connsiteY5" fmla="*/ 100140 h 1794975"/>
                  <a:gd name="connsiteX6" fmla="*/ 892801 w 892801"/>
                  <a:gd name="connsiteY6" fmla="*/ 0 h 1794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92801" h="1794975">
                    <a:moveTo>
                      <a:pt x="892801" y="0"/>
                    </a:moveTo>
                    <a:lnTo>
                      <a:pt x="892801" y="1434622"/>
                    </a:lnTo>
                    <a:lnTo>
                      <a:pt x="845919" y="1533379"/>
                    </a:lnTo>
                    <a:cubicBezTo>
                      <a:pt x="735106" y="1711682"/>
                      <a:pt x="584368" y="1792418"/>
                      <a:pt x="440820" y="1794916"/>
                    </a:cubicBezTo>
                    <a:cubicBezTo>
                      <a:pt x="420314" y="1795273"/>
                      <a:pt x="399954" y="1794033"/>
                      <a:pt x="379878" y="1791253"/>
                    </a:cubicBezTo>
                    <a:cubicBezTo>
                      <a:pt x="-41718" y="1732871"/>
                      <a:pt x="-338017" y="995203"/>
                      <a:pt x="763083" y="100140"/>
                    </a:cubicBezTo>
                    <a:lnTo>
                      <a:pt x="89280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Freeform: Shape 142">
                <a:extLst>
                  <a:ext uri="{FF2B5EF4-FFF2-40B4-BE49-F238E27FC236}">
                    <a16:creationId xmlns:a16="http://schemas.microsoft.com/office/drawing/2014/main" id="{0E8234D7-B4D9-A716-9C7B-C53935A5AD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72637" y="3516901"/>
                <a:ext cx="893183" cy="1795123"/>
              </a:xfrm>
              <a:custGeom>
                <a:avLst/>
                <a:gdLst>
                  <a:gd name="connsiteX0" fmla="*/ 191 w 893183"/>
                  <a:gd name="connsiteY0" fmla="*/ 0 h 1795123"/>
                  <a:gd name="connsiteX1" fmla="*/ 130101 w 893183"/>
                  <a:gd name="connsiteY1" fmla="*/ 100288 h 1795123"/>
                  <a:gd name="connsiteX2" fmla="*/ 513306 w 893183"/>
                  <a:gd name="connsiteY2" fmla="*/ 1791401 h 1795123"/>
                  <a:gd name="connsiteX3" fmla="*/ 47265 w 893183"/>
                  <a:gd name="connsiteY3" fmla="*/ 1533527 h 1795123"/>
                  <a:gd name="connsiteX4" fmla="*/ 192 w 893183"/>
                  <a:gd name="connsiteY4" fmla="*/ 1434367 h 1795123"/>
                  <a:gd name="connsiteX5" fmla="*/ 192 w 893183"/>
                  <a:gd name="connsiteY5" fmla="*/ 1438981 h 1795123"/>
                  <a:gd name="connsiteX6" fmla="*/ 0 w 893183"/>
                  <a:gd name="connsiteY6" fmla="*/ 1439386 h 1795123"/>
                  <a:gd name="connsiteX7" fmla="*/ 0 w 893183"/>
                  <a:gd name="connsiteY7" fmla="*/ 4764 h 1795123"/>
                  <a:gd name="connsiteX8" fmla="*/ 191 w 893183"/>
                  <a:gd name="connsiteY8" fmla="*/ 4616 h 1795123"/>
                  <a:gd name="connsiteX9" fmla="*/ 191 w 893183"/>
                  <a:gd name="connsiteY9" fmla="*/ 0 h 1795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93183" h="1795123">
                    <a:moveTo>
                      <a:pt x="191" y="0"/>
                    </a:moveTo>
                    <a:lnTo>
                      <a:pt x="130101" y="100288"/>
                    </a:lnTo>
                    <a:cubicBezTo>
                      <a:pt x="1231201" y="995351"/>
                      <a:pt x="934902" y="1733019"/>
                      <a:pt x="513306" y="1791401"/>
                    </a:cubicBezTo>
                    <a:cubicBezTo>
                      <a:pt x="352699" y="1813642"/>
                      <a:pt x="173909" y="1737302"/>
                      <a:pt x="47265" y="1533527"/>
                    </a:cubicBezTo>
                    <a:lnTo>
                      <a:pt x="192" y="1434367"/>
                    </a:lnTo>
                    <a:lnTo>
                      <a:pt x="192" y="1438981"/>
                    </a:lnTo>
                    <a:lnTo>
                      <a:pt x="0" y="1439386"/>
                    </a:lnTo>
                    <a:lnTo>
                      <a:pt x="0" y="4764"/>
                    </a:lnTo>
                    <a:lnTo>
                      <a:pt x="191" y="4616"/>
                    </a:lnTo>
                    <a:lnTo>
                      <a:pt x="19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8226552" cy="9144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FC17A020-D6A3-77F7-85C7-53BE80D9026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09600" y="685800"/>
            <a:ext cx="8229600" cy="5486399"/>
          </a:xfr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5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1pPr>
            <a:lvl2pPr marL="228600" indent="0">
              <a:lnSpc>
                <a:spcPct val="90000"/>
              </a:lnSpc>
              <a:buNone/>
              <a:defRPr sz="5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2pPr>
            <a:lvl3pPr marL="457200" indent="0">
              <a:lnSpc>
                <a:spcPct val="90000"/>
              </a:lnSpc>
              <a:buNone/>
              <a:defRPr sz="5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3pPr>
            <a:lvl4pPr marL="685800" indent="0">
              <a:lnSpc>
                <a:spcPct val="90000"/>
              </a:lnSpc>
              <a:buNone/>
              <a:defRPr sz="5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4pPr>
            <a:lvl5pPr marL="914400" indent="0">
              <a:lnSpc>
                <a:spcPct val="90000"/>
              </a:lnSpc>
              <a:buNone/>
              <a:defRPr sz="5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4907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62BAAD8-5E23-403F-8F97-DCFB134B81A8}"/>
              </a:ext>
            </a:extLst>
          </p:cNvPr>
          <p:cNvGrpSpPr/>
          <p:nvPr/>
        </p:nvGrpSpPr>
        <p:grpSpPr>
          <a:xfrm flipH="1">
            <a:off x="10414450" y="651327"/>
            <a:ext cx="698051" cy="1372591"/>
            <a:chOff x="1079500" y="649304"/>
            <a:chExt cx="698051" cy="1372591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78DB782-5204-DE67-F9A0-4A906680A49F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E76D249-95D9-CBEC-64CA-3FDC7A1CE75D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D99002E3-B8F9-2383-6644-7A34CD978308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2ECA2663-32CE-943D-6756-F1FBDD98A6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CF1D89AC-FE53-59CC-9C9A-D5095FCF28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97AE4A79-7C94-350A-D123-528B8EE9361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0E7156A5-D641-1556-B542-155C3BCD690B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9DD821AB-1AFD-00AE-F5AC-072FA2831C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B44CFD51-7AA3-6464-ABAC-BCABA0E255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3F6E13E8-6620-20F1-EFC9-DCAC2774FBC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9140107" cy="914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C628F80-5DEA-8C31-B904-3BC56FDFF69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775" y="650875"/>
            <a:ext cx="9139238" cy="5521325"/>
          </a:xfrm>
        </p:spPr>
        <p:txBody>
          <a:bodyPr anchor="b"/>
          <a:lstStyle>
            <a:lvl1pPr>
              <a:lnSpc>
                <a:spcPct val="90000"/>
              </a:lnSpc>
              <a:defRPr sz="50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lnSpc>
                <a:spcPct val="90000"/>
              </a:lnSpc>
              <a:defRPr sz="50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lnSpc>
                <a:spcPct val="90000"/>
              </a:lnSpc>
              <a:defRPr sz="50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lnSpc>
                <a:spcPct val="90000"/>
              </a:lnSpc>
              <a:defRPr sz="50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lnSpc>
                <a:spcPct val="90000"/>
              </a:lnSpc>
              <a:defRPr sz="50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76986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30FA8BD-104F-B62D-9686-170237442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8ED83C9-BFC9-A791-3662-CB404216C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AC42635-B2C5-71D2-D5BF-7BB171F599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88DB8B70-A837-784C-BE01-7662C397EF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D944038A-4F94-C29A-5020-589829E2C32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CA018A91-4BC0-5B20-4336-EE7FA90F21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4920CAFD-E512-4531-1169-ED481576AB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0EE3CA6F-C175-A73F-2E44-C039243F5A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2803DC2E-CE34-806E-D2CE-9F0121A4C3C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A6A7E506-4934-4A00-8743-D201E56C20B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6D4C5F55-56C0-223F-9074-8C8EA50BA5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69920" y="4617355"/>
            <a:ext cx="5852160" cy="154533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1800" b="0" i="0" spc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99616" y="1188720"/>
            <a:ext cx="9198864" cy="2925456"/>
          </a:xfrm>
        </p:spPr>
        <p:txBody>
          <a:bodyPr anchor="b">
            <a:noAutofit/>
          </a:bodyPr>
          <a:lstStyle>
            <a:lvl1pPr marL="164592" indent="-164592" algn="ctr">
              <a:lnSpc>
                <a:spcPct val="90000"/>
              </a:lnSpc>
              <a:spcBef>
                <a:spcPts val="0"/>
              </a:spcBef>
              <a:buNone/>
              <a:defRPr sz="40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DB58263-7B3B-44AD-A3FB-5F78690F9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1680" y="4365765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7778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A4D7B3C-E2E2-A99D-707D-4A29E0F78A04}"/>
              </a:ext>
            </a:extLst>
          </p:cNvPr>
          <p:cNvGrpSpPr/>
          <p:nvPr/>
        </p:nvGrpSpPr>
        <p:grpSpPr>
          <a:xfrm flipH="1"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39081ED-1E4D-835D-7830-219AA69ADB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87482348-118F-172A-CEC2-0BE109082A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E24D7200-718C-1F03-6154-C121CE065B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40" name="Straight Connector 39">
                    <a:extLst>
                      <a:ext uri="{FF2B5EF4-FFF2-40B4-BE49-F238E27FC236}">
                        <a16:creationId xmlns:a16="http://schemas.microsoft.com/office/drawing/2014/main" id="{92B64D78-7934-3FE5-87D9-F3A7D5D6AD6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Straight Connector 40">
                    <a:extLst>
                      <a:ext uri="{FF2B5EF4-FFF2-40B4-BE49-F238E27FC236}">
                        <a16:creationId xmlns:a16="http://schemas.microsoft.com/office/drawing/2014/main" id="{7A497D00-6369-FB97-B6F8-5A6E5F8232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Rectangle 30">
                    <a:extLst>
                      <a:ext uri="{FF2B5EF4-FFF2-40B4-BE49-F238E27FC236}">
                        <a16:creationId xmlns:a16="http://schemas.microsoft.com/office/drawing/2014/main" id="{E7E05EA8-E3B5-A489-7929-069B330E97B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" name="Rectangle 30">
                    <a:extLst>
                      <a:ext uri="{FF2B5EF4-FFF2-40B4-BE49-F238E27FC236}">
                        <a16:creationId xmlns:a16="http://schemas.microsoft.com/office/drawing/2014/main" id="{1B76326D-6549-36D1-8925-974843D03D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1F73DD90-9C8D-3260-09BF-779734AD5C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8" name="Freeform: Shape 57">
                    <a:extLst>
                      <a:ext uri="{FF2B5EF4-FFF2-40B4-BE49-F238E27FC236}">
                        <a16:creationId xmlns:a16="http://schemas.microsoft.com/office/drawing/2014/main" id="{507ED09C-B71C-F301-CEBB-E4EAA116F42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9" name="Freeform: Shape 58">
                    <a:extLst>
                      <a:ext uri="{FF2B5EF4-FFF2-40B4-BE49-F238E27FC236}">
                        <a16:creationId xmlns:a16="http://schemas.microsoft.com/office/drawing/2014/main" id="{D0C5B0BC-51DA-81B3-9A19-E6FFDEC1B35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1F07DBFE-AC52-8CE2-60C8-996345985A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440BB012-2594-ED3D-1998-F8EFE65C0B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34" name="Freeform 68">
                    <a:extLst>
                      <a:ext uri="{FF2B5EF4-FFF2-40B4-BE49-F238E27FC236}">
                        <a16:creationId xmlns:a16="http://schemas.microsoft.com/office/drawing/2014/main" id="{2DE4023E-BC6D-AEE3-5769-908F1479B57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35" name="Freeform 69">
                    <a:extLst>
                      <a:ext uri="{FF2B5EF4-FFF2-40B4-BE49-F238E27FC236}">
                        <a16:creationId xmlns:a16="http://schemas.microsoft.com/office/drawing/2014/main" id="{4806FFCC-55BD-F38B-78DA-C107F8CF77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33" name="Line 70">
                  <a:extLst>
                    <a:ext uri="{FF2B5EF4-FFF2-40B4-BE49-F238E27FC236}">
                      <a16:creationId xmlns:a16="http://schemas.microsoft.com/office/drawing/2014/main" id="{09587BBE-7BD5-0A5E-5711-CE564167CC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F9AFC1F-1EB3-9F87-5CDF-AE004E08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48F2309A-4B72-CD70-792D-23EAFFDE6F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6627476C-BCF0-6A4D-02A4-526DFA603B5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9D5AF189-B5B9-C29D-8E3E-EC8702F3676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D62D464E-7CBA-A8C2-96A1-F54CBF232F8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Rectangle 30">
                    <a:extLst>
                      <a:ext uri="{FF2B5EF4-FFF2-40B4-BE49-F238E27FC236}">
                        <a16:creationId xmlns:a16="http://schemas.microsoft.com/office/drawing/2014/main" id="{C9030B14-7F34-518E-7149-0A4306370AA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" name="Rectangle 30">
                    <a:extLst>
                      <a:ext uri="{FF2B5EF4-FFF2-40B4-BE49-F238E27FC236}">
                        <a16:creationId xmlns:a16="http://schemas.microsoft.com/office/drawing/2014/main" id="{DCB4D896-DA64-0F12-3CA5-6161AB90C8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1FB57B90-2476-D0DF-2C8B-7611AD6C9F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4" name="Freeform: Shape 141">
                    <a:extLst>
                      <a:ext uri="{FF2B5EF4-FFF2-40B4-BE49-F238E27FC236}">
                        <a16:creationId xmlns:a16="http://schemas.microsoft.com/office/drawing/2014/main" id="{7F897B26-F7D8-0C81-447C-6942C7C6D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5" name="Freeform: Shape 142">
                    <a:extLst>
                      <a:ext uri="{FF2B5EF4-FFF2-40B4-BE49-F238E27FC236}">
                        <a16:creationId xmlns:a16="http://schemas.microsoft.com/office/drawing/2014/main" id="{7BEC136A-9A82-57FB-E919-71BEDCF9DED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7924E014-70E2-35E1-4035-AFE4CB40E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D9F05B2C-AB75-E3C7-905F-DDFB7661C9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0" name="Freeform 68">
                    <a:extLst>
                      <a:ext uri="{FF2B5EF4-FFF2-40B4-BE49-F238E27FC236}">
                        <a16:creationId xmlns:a16="http://schemas.microsoft.com/office/drawing/2014/main" id="{4B2D29E0-A432-9BF7-4563-DA726502663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1" name="Freeform 69">
                    <a:extLst>
                      <a:ext uri="{FF2B5EF4-FFF2-40B4-BE49-F238E27FC236}">
                        <a16:creationId xmlns:a16="http://schemas.microsoft.com/office/drawing/2014/main" id="{9FB0CA3B-A554-C7C6-489F-00CE622B0EB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9" name="Line 70">
                  <a:extLst>
                    <a:ext uri="{FF2B5EF4-FFF2-40B4-BE49-F238E27FC236}">
                      <a16:creationId xmlns:a16="http://schemas.microsoft.com/office/drawing/2014/main" id="{BE41ACB0-DD9C-5E88-F826-C4E99E1F033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0" name="Title 9">
            <a:extLst>
              <a:ext uri="{FF2B5EF4-FFF2-40B4-BE49-F238E27FC236}">
                <a16:creationId xmlns:a16="http://schemas.microsoft.com/office/drawing/2014/main" id="{318DE55C-A74B-5D17-1D99-57F2DD93F3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" y="4617354"/>
            <a:ext cx="8226551" cy="1545333"/>
          </a:xfrm>
        </p:spPr>
        <p:txBody>
          <a:bodyPr anchor="t"/>
          <a:lstStyle>
            <a:lvl1pPr>
              <a:lnSpc>
                <a:spcPct val="120000"/>
              </a:lnSpc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1BDC543-8F6B-6FBD-5568-8A52A08A743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646" y="1188413"/>
            <a:ext cx="8229600" cy="2925763"/>
          </a:xfrm>
        </p:spPr>
        <p:txBody>
          <a:bodyPr anchor="b"/>
          <a:lstStyle>
            <a:lvl1pPr>
              <a:defRPr sz="400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9992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18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67AE449-03BC-35B0-AEC3-D45692970205}"/>
              </a:ext>
            </a:extLst>
          </p:cNvPr>
          <p:cNvGrpSpPr/>
          <p:nvPr userDrawn="1"/>
        </p:nvGrpSpPr>
        <p:grpSpPr>
          <a:xfrm flipH="1">
            <a:off x="10414450" y="651327"/>
            <a:ext cx="698051" cy="1372591"/>
            <a:chOff x="1079500" y="649304"/>
            <a:chExt cx="698051" cy="1372591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08CF3E6-E425-C72A-B625-CFCF163D32A5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5CB0A9B-08FF-70E7-543A-C060A982F2CF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145CACDA-2DE0-21D6-B8DB-F9BC62E49AF7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6" name="Freeform 68">
                  <a:extLst>
                    <a:ext uri="{FF2B5EF4-FFF2-40B4-BE49-F238E27FC236}">
                      <a16:creationId xmlns:a16="http://schemas.microsoft.com/office/drawing/2014/main" id="{11B46CF9-4D52-6D2F-6FEA-67C5FD728C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E3F7DC37-85A3-8DBC-5517-FC5DDD800D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FE216884-0A7A-4FBD-E4AC-20BA199D870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3930D45B-64C3-F88B-4F01-D0155582FAA1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3" name="Freeform 68">
                  <a:extLst>
                    <a:ext uri="{FF2B5EF4-FFF2-40B4-BE49-F238E27FC236}">
                      <a16:creationId xmlns:a16="http://schemas.microsoft.com/office/drawing/2014/main" id="{154D7DF8-2B62-B394-8B97-0C34D9539D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" name="Freeform 69">
                  <a:extLst>
                    <a:ext uri="{FF2B5EF4-FFF2-40B4-BE49-F238E27FC236}">
                      <a16:creationId xmlns:a16="http://schemas.microsoft.com/office/drawing/2014/main" id="{302D7518-34D2-F390-F337-D7BFE83E8D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68A249B2-F6A7-C4B8-ABD8-196C683EDA4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" name="Title 9">
            <a:extLst>
              <a:ext uri="{FF2B5EF4-FFF2-40B4-BE49-F238E27FC236}">
                <a16:creationId xmlns:a16="http://schemas.microsoft.com/office/drawing/2014/main" id="{5998F931-A369-4286-5D28-0D0CED7BC2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" y="4617354"/>
            <a:ext cx="8226551" cy="1545333"/>
          </a:xfrm>
        </p:spPr>
        <p:txBody>
          <a:bodyPr anchor="t"/>
          <a:lstStyle>
            <a:lvl1pPr>
              <a:lnSpc>
                <a:spcPct val="12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D3ED1498-0FE4-6EE1-2592-BE169CAAD95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2646" y="1188413"/>
            <a:ext cx="8229600" cy="2925763"/>
          </a:xfrm>
        </p:spPr>
        <p:txBody>
          <a:bodyPr anchor="b"/>
          <a:lstStyle>
            <a:lvl1pPr>
              <a:defRPr sz="40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7222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81037"/>
            <a:ext cx="10963655" cy="919162"/>
          </a:xfrm>
          <a:prstGeom prst="rect">
            <a:avLst/>
          </a:prstGeom>
        </p:spPr>
        <p:txBody>
          <a:bodyPr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27D5A5-84C3-7EDE-A8EB-2DE057DE46A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12775" y="1825625"/>
            <a:ext cx="5074920" cy="43513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54150AE-A7C6-D328-35D7-F5B840930E3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1065" y="1825625"/>
            <a:ext cx="5075237" cy="43513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01673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13C3CA2-C6C0-82E2-7C81-4006F6A44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76656"/>
            <a:ext cx="10963655" cy="919163"/>
          </a:xfrm>
          <a:prstGeom prst="rect">
            <a:avLst/>
          </a:prstGeom>
        </p:spPr>
        <p:txBody>
          <a:bodyPr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074920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4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1700" y="1685735"/>
            <a:ext cx="5074602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4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76AAF7-C632-FCD0-6A60-E0EA4A52F22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9600" y="2387600"/>
            <a:ext cx="5075238" cy="37861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D998360-6973-27D8-8B08-ACAE10572B3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1064" y="2387600"/>
            <a:ext cx="5075238" cy="37861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39616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903FFA5-BEAF-26BB-1ECD-2D735E8BD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81036"/>
            <a:ext cx="10963655" cy="919163"/>
          </a:xfrm>
          <a:prstGeom prst="rect">
            <a:avLst/>
          </a:prstGeo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6404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674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4653F0-6B33-4C71-828A-C82AA65592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1"/>
            <a:ext cx="12188952" cy="434340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3DFE91C-7345-DD86-AFC2-44F578231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4665421"/>
            <a:ext cx="10972800" cy="786384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B35AACE-B44B-CA08-96C2-71DD9C8646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5623560"/>
            <a:ext cx="10972800" cy="54864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53CEB38-7674-CDA0-DA5F-9C3CB1645A0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75844" y="274319"/>
            <a:ext cx="11640312" cy="37947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0" i="0" cap="all" baseline="0">
                <a:latin typeface="Avenir Next LT Pro Light" panose="020B0304020202020204" pitchFamily="34" charset="77"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0" i="0" cap="all" baseline="0">
                <a:latin typeface="Avenir Next LT Pro Light" panose="020B0304020202020204" pitchFamily="34" charset="77"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0" i="0" cap="all" baseline="0">
                <a:latin typeface="Avenir Next LT Pro Light" panose="020B0304020202020204" pitchFamily="34" charset="77"/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8977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C1B688C-63E7-2BFF-102C-4E3B1DCC94C7}"/>
              </a:ext>
            </a:extLst>
          </p:cNvPr>
          <p:cNvCxnSpPr>
            <a:cxnSpLocks/>
          </p:cNvCxnSpPr>
          <p:nvPr userDrawn="1"/>
        </p:nvCxnSpPr>
        <p:spPr>
          <a:xfrm>
            <a:off x="714375" y="2780396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375B801E-7C84-0C81-3226-862EED76E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85800"/>
            <a:ext cx="3657600" cy="182880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6C0B5703-D4E0-53FF-A33C-315D4E49C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3046191"/>
            <a:ext cx="3654552" cy="3126009"/>
          </a:xfrm>
        </p:spPr>
        <p:txBody>
          <a:bodyPr anchor="b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685800"/>
            <a:ext cx="6393366" cy="5486400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83234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119A23E-A7C2-F4A1-F34A-78CDAAE39652}"/>
              </a:ext>
            </a:extLst>
          </p:cNvPr>
          <p:cNvCxnSpPr>
            <a:cxnSpLocks/>
          </p:cNvCxnSpPr>
          <p:nvPr userDrawn="1"/>
        </p:nvCxnSpPr>
        <p:spPr>
          <a:xfrm>
            <a:off x="714375" y="2780396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E523965-95D5-2048-A337-42CF57714A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1600" y="685800"/>
            <a:ext cx="6394703" cy="54864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85800"/>
            <a:ext cx="3657600" cy="182880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3046191"/>
            <a:ext cx="3654552" cy="3126009"/>
          </a:xfrm>
        </p:spPr>
        <p:txBody>
          <a:bodyPr anchor="t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5C634D1-455E-26F8-956F-445295F9C74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457443" y="960120"/>
            <a:ext cx="5843016" cy="49377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/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81762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85802"/>
            <a:ext cx="9146080" cy="225078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429000"/>
            <a:ext cx="9145953" cy="2620736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28600" indent="0">
              <a:buNone/>
              <a:defRPr sz="18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457200" indent="0">
              <a:buNone/>
              <a:defRPr sz="18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685800" indent="0">
              <a:buNone/>
              <a:defRPr sz="18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14400" indent="0">
              <a:buNone/>
              <a:defRPr sz="18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A21DAF-0680-3109-32D1-F2152B86C712}"/>
              </a:ext>
            </a:extLst>
          </p:cNvPr>
          <p:cNvCxnSpPr>
            <a:cxnSpLocks/>
          </p:cNvCxnSpPr>
          <p:nvPr userDrawn="1"/>
        </p:nvCxnSpPr>
        <p:spPr>
          <a:xfrm>
            <a:off x="714375" y="3182791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1AC9AAAA-FF68-58B0-6AD3-81DAA78B9D79}"/>
              </a:ext>
            </a:extLst>
          </p:cNvPr>
          <p:cNvGrpSpPr/>
          <p:nvPr userDrawn="1"/>
        </p:nvGrpSpPr>
        <p:grpSpPr>
          <a:xfrm flipH="1">
            <a:off x="10414450" y="651327"/>
            <a:ext cx="698051" cy="1372591"/>
            <a:chOff x="1079500" y="649304"/>
            <a:chExt cx="698051" cy="137259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9B2EA1E-B452-6BA4-E61C-1E0C336E7707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DDB7CD0-2D95-5BC6-ABC1-BC54BD6C4008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3D6FAD6-E7B1-971D-C962-F317FFDDF1A3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6" name="Freeform 68">
                  <a:extLst>
                    <a:ext uri="{FF2B5EF4-FFF2-40B4-BE49-F238E27FC236}">
                      <a16:creationId xmlns:a16="http://schemas.microsoft.com/office/drawing/2014/main" id="{FEFA5D29-9BA3-B2B0-658F-41E3FAAA39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69">
                  <a:extLst>
                    <a:ext uri="{FF2B5EF4-FFF2-40B4-BE49-F238E27FC236}">
                      <a16:creationId xmlns:a16="http://schemas.microsoft.com/office/drawing/2014/main" id="{F580CDFE-3C7E-D23E-EAA5-DD38817443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667E0D1B-7B9B-7A39-6166-7AFCC9386B1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A8D3FD9-9675-FFF0-644E-B5C1A1ECE835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82ABA779-0915-5846-DFC5-5E96B4A972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75B608AC-7F9B-F6BF-06DF-231BBDA3AF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2D2E2887-1666-122F-B8DA-A4C029AAA7A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781725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2898B5F-AB7B-74C1-BF81-2EBBA277CB0A}"/>
              </a:ext>
            </a:extLst>
          </p:cNvPr>
          <p:cNvGrpSpPr/>
          <p:nvPr/>
        </p:nvGrpSpPr>
        <p:grpSpPr>
          <a:xfrm flipH="1"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5AD13E4-C736-C4D0-3329-881CFA91CC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9D7712BC-206D-B1BF-26E4-F924E900D1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B4DD0FA9-35AD-B9CB-6A43-73FB16AA4B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B34DDA94-22F2-1094-2D3C-DBDC0C363A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55A45A38-9585-93BE-7D81-140D05F385E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A3E11012-B90B-F52F-7684-926CA336E9F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BE5AA1E3-A11C-0373-1D61-D0A9FE4617E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21D63B7A-DDB4-2C0B-1728-0D718F9E39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57">
                    <a:extLst>
                      <a:ext uri="{FF2B5EF4-FFF2-40B4-BE49-F238E27FC236}">
                        <a16:creationId xmlns:a16="http://schemas.microsoft.com/office/drawing/2014/main" id="{80E2BC7D-E4BD-1454-C098-E5EDE269633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58">
                    <a:extLst>
                      <a:ext uri="{FF2B5EF4-FFF2-40B4-BE49-F238E27FC236}">
                        <a16:creationId xmlns:a16="http://schemas.microsoft.com/office/drawing/2014/main" id="{B661F348-951D-D355-FE18-B5392C718B4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58E45DB4-7A7F-E7F2-6CCB-5E6213440C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2D224138-06E2-E0AF-DE3A-E57A3358CB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01AC57F7-CE8B-F99B-0F9A-7BEE21F8651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BCF0D402-7FE4-9FAC-4BC6-9DD325D1BCE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D05FDF64-168D-467A-6A78-2FA456716ED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8D64388-EE11-3AC7-CE32-5F667F63F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4A27A44E-F151-2A8C-9338-9747085C3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20BD2E44-9A02-DE19-97AB-DCFC7164C9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942C6307-1DD8-4291-5F56-1C701B3F131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1BAF2483-2C50-41D9-2806-86B3EA8B526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493CF191-5DDA-8462-AE83-CA01EB942EC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30">
                    <a:extLst>
                      <a:ext uri="{FF2B5EF4-FFF2-40B4-BE49-F238E27FC236}">
                        <a16:creationId xmlns:a16="http://schemas.microsoft.com/office/drawing/2014/main" id="{B16DA0CF-99DB-5B26-15CE-7A5C3FF5B55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969A3741-69D5-4A00-BE22-77B52FF20C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8" name="Freeform: Shape 141">
                    <a:extLst>
                      <a:ext uri="{FF2B5EF4-FFF2-40B4-BE49-F238E27FC236}">
                        <a16:creationId xmlns:a16="http://schemas.microsoft.com/office/drawing/2014/main" id="{CEB8C9BA-7217-3FF0-0000-F75245E6971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Freeform: Shape 142">
                    <a:extLst>
                      <a:ext uri="{FF2B5EF4-FFF2-40B4-BE49-F238E27FC236}">
                        <a16:creationId xmlns:a16="http://schemas.microsoft.com/office/drawing/2014/main" id="{2EBBFD8B-2D36-E329-EB66-AF3287A585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D06447F1-9BEC-3B87-BB32-191FA43AF0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9C5EF3DE-B07E-D485-E31C-3594D9BC20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4" name="Freeform 68">
                    <a:extLst>
                      <a:ext uri="{FF2B5EF4-FFF2-40B4-BE49-F238E27FC236}">
                        <a16:creationId xmlns:a16="http://schemas.microsoft.com/office/drawing/2014/main" id="{D3AFEFF8-8B08-9A6A-2ABC-B7AC1E804B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5" name="Freeform 69">
                    <a:extLst>
                      <a:ext uri="{FF2B5EF4-FFF2-40B4-BE49-F238E27FC236}">
                        <a16:creationId xmlns:a16="http://schemas.microsoft.com/office/drawing/2014/main" id="{911E6C5C-E6C0-1635-8A8E-18A6C9AC445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A3E77BF5-0B00-BE87-3AF1-AC7557C235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38" name="Title 1">
            <a:extLst>
              <a:ext uri="{FF2B5EF4-FFF2-40B4-BE49-F238E27FC236}">
                <a16:creationId xmlns:a16="http://schemas.microsoft.com/office/drawing/2014/main" id="{ABDBC601-EF17-43ED-E11A-47AF443F0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85802"/>
            <a:ext cx="8226552" cy="225078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9" name="Content Placeholder 7">
            <a:extLst>
              <a:ext uri="{FF2B5EF4-FFF2-40B4-BE49-F238E27FC236}">
                <a16:creationId xmlns:a16="http://schemas.microsoft.com/office/drawing/2014/main" id="{0FA9591D-3E3F-856B-F084-D47E87FA27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429000"/>
            <a:ext cx="8226437" cy="2620736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28600" indent="0">
              <a:buNone/>
              <a:defRPr sz="18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457200" indent="0">
              <a:buNone/>
              <a:defRPr sz="18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685800" indent="0">
              <a:buNone/>
              <a:defRPr sz="18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14400" indent="0">
              <a:buNone/>
              <a:defRPr sz="18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93298" y="6343955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9993" y="6343955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456575F-43CC-E7A8-7305-3C73B4FC75BD}"/>
              </a:ext>
            </a:extLst>
          </p:cNvPr>
          <p:cNvCxnSpPr>
            <a:cxnSpLocks/>
          </p:cNvCxnSpPr>
          <p:nvPr userDrawn="1"/>
        </p:nvCxnSpPr>
        <p:spPr>
          <a:xfrm>
            <a:off x="714375" y="3182791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363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ontent with Pictur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46804" y="2427156"/>
            <a:ext cx="4186010" cy="3905381"/>
          </a:xfrm>
          <a:blipFill>
            <a:blip r:embed="rId2">
              <a:alphaModFix amt="70000"/>
            </a:blip>
            <a:stretch>
              <a:fillRect l="-718" r="1"/>
            </a:stretch>
          </a:blipFill>
        </p:spPr>
        <p:txBody>
          <a:bodyPr vert="horz" lIns="91440" tIns="0" rIns="0" bIns="0" rtlCol="0">
            <a:noAutofit/>
          </a:bodyPr>
          <a:lstStyle>
            <a:lvl1pPr marL="0" indent="0">
              <a:buNone/>
              <a:defRPr lang="en-US" sz="2400" b="0" i="0"/>
            </a:lvl1pPr>
          </a:lstStyle>
          <a:p>
            <a:pPr marL="228600" lvl="0" indent="-228600">
              <a:lnSpc>
                <a:spcPct val="150000"/>
              </a:lnSpc>
            </a:pPr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1" y="548638"/>
            <a:ext cx="5111021" cy="2492735"/>
          </a:xfrm>
        </p:spPr>
        <p:txBody>
          <a:bodyPr anchor="t" anchorCtr="0">
            <a:noAutofit/>
          </a:bodyPr>
          <a:lstStyle>
            <a:lvl1pPr>
              <a:defRPr sz="4000">
                <a:solidFill>
                  <a:schemeClr val="bg1"/>
                </a:solidFill>
                <a:highlight>
                  <a:srgbClr val="000000"/>
                </a:highligh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10/24/2025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216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Vector">
            <a:extLst>
              <a:ext uri="{FF2B5EF4-FFF2-40B4-BE49-F238E27FC236}">
                <a16:creationId xmlns:a16="http://schemas.microsoft.com/office/drawing/2014/main" id="{05BC5FEA-7AAF-F0C6-F596-0A63B8298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034190" y="858838"/>
            <a:ext cx="2216150" cy="1177924"/>
            <a:chOff x="4987925" y="2840038"/>
            <a:chExt cx="2216150" cy="117792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F0F91CF-DA5C-92E6-E259-06EB35D0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90A6D5C-58C6-FEAD-68C8-24D2A3D56E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A90926D2-838C-FBAD-9106-B5A110A5B6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9" name="Freeform 68">
                  <a:extLst>
                    <a:ext uri="{FF2B5EF4-FFF2-40B4-BE49-F238E27FC236}">
                      <a16:creationId xmlns:a16="http://schemas.microsoft.com/office/drawing/2014/main" id="{CCAB97FA-3590-3E85-EC04-2D8629BF66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Freeform 69">
                  <a:extLst>
                    <a:ext uri="{FF2B5EF4-FFF2-40B4-BE49-F238E27FC236}">
                      <a16:creationId xmlns:a16="http://schemas.microsoft.com/office/drawing/2014/main" id="{857AF2EC-F313-8348-C809-8177932736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" name="Line 70">
                  <a:extLst>
                    <a:ext uri="{FF2B5EF4-FFF2-40B4-BE49-F238E27FC236}">
                      <a16:creationId xmlns:a16="http://schemas.microsoft.com/office/drawing/2014/main" id="{BBDA2187-09E1-36CB-CC34-C2A68B7444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C2789EB6-B58C-B0A4-96BE-1114C7775A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3" name="Freeform 68">
                  <a:extLst>
                    <a:ext uri="{FF2B5EF4-FFF2-40B4-BE49-F238E27FC236}">
                      <a16:creationId xmlns:a16="http://schemas.microsoft.com/office/drawing/2014/main" id="{52069191-F544-13F2-C808-AA9DE0883B1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" name="Freeform 69">
                  <a:extLst>
                    <a:ext uri="{FF2B5EF4-FFF2-40B4-BE49-F238E27FC236}">
                      <a16:creationId xmlns:a16="http://schemas.microsoft.com/office/drawing/2014/main" id="{886F9107-7BA2-7341-3D65-956BBB0D537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5D813785-2AF4-1081-B91E-8A290C54B64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055E2131-6122-D702-6ACB-2368A1E59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747188C3-B888-04ED-88FD-00077E25ED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04598" y="2339742"/>
            <a:ext cx="4856348" cy="15464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n-US" sz="40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7603D50-928A-CF87-EECC-DA89E78647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04598" y="4142852"/>
            <a:ext cx="4856348" cy="2029344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1800" cap="all" spc="100" baseline="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8" name="Picture Placeholder 24">
            <a:extLst>
              <a:ext uri="{FF2B5EF4-FFF2-40B4-BE49-F238E27FC236}">
                <a16:creationId xmlns:a16="http://schemas.microsoft.com/office/drawing/2014/main" id="{ECD41283-05EB-5E8A-99FA-EF1E9F10D25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72796" y="233172"/>
            <a:ext cx="5550408" cy="639165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6" name="Footer Placeholder 7">
            <a:extLst>
              <a:ext uri="{FF2B5EF4-FFF2-40B4-BE49-F238E27FC236}">
                <a16:creationId xmlns:a16="http://schemas.microsoft.com/office/drawing/2014/main" id="{98746AF5-45F6-8A1D-B9A2-A5E96DA07A8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6704598" y="6338703"/>
            <a:ext cx="207048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27" name="Date Placeholder 6">
            <a:extLst>
              <a:ext uri="{FF2B5EF4-FFF2-40B4-BE49-F238E27FC236}">
                <a16:creationId xmlns:a16="http://schemas.microsoft.com/office/drawing/2014/main" id="{3CDB4CF3-D437-A576-6D88-391341E6619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9739161" y="6338703"/>
            <a:ext cx="1392578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28" name="Slide Number Placeholder 8">
            <a:extLst>
              <a:ext uri="{FF2B5EF4-FFF2-40B4-BE49-F238E27FC236}">
                <a16:creationId xmlns:a16="http://schemas.microsoft.com/office/drawing/2014/main" id="{D691BA2D-39A6-C5EA-8537-54C0F1EDC19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131739" y="6342301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45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303A30A-E163-EC69-BC74-DBBB57D2D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2862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4728" y="685805"/>
            <a:ext cx="5760720" cy="292545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40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5584" y="4142852"/>
            <a:ext cx="5760719" cy="2029344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800" cap="all" spc="100" baseline="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15" name="Picture Placeholder 24">
            <a:extLst>
              <a:ext uri="{FF2B5EF4-FFF2-40B4-BE49-F238E27FC236}">
                <a16:creationId xmlns:a16="http://schemas.microsoft.com/office/drawing/2014/main" id="{CEBB28F2-4B93-B449-3651-1A13235A406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72796" y="233172"/>
            <a:ext cx="4663440" cy="639165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A012170-4B32-903F-0861-DB263F28C32E}"/>
              </a:ext>
            </a:extLst>
          </p:cNvPr>
          <p:cNvCxnSpPr>
            <a:cxnSpLocks/>
          </p:cNvCxnSpPr>
          <p:nvPr userDrawn="1"/>
        </p:nvCxnSpPr>
        <p:spPr>
          <a:xfrm>
            <a:off x="5929503" y="3877056"/>
            <a:ext cx="5486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24728" y="6343955"/>
            <a:ext cx="3014472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18883" y="6343955"/>
            <a:ext cx="1475163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59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Vector">
            <a:extLst>
              <a:ext uri="{FF2B5EF4-FFF2-40B4-BE49-F238E27FC236}">
                <a16:creationId xmlns:a16="http://schemas.microsoft.com/office/drawing/2014/main" id="{2D6E1CE8-4390-5ACE-1DD7-69C044B38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73453" y="49440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229E3A5-61F4-8686-47E6-23AA4BA88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E856271-928E-846B-40C6-6722B0F712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8DAAEDEF-71AF-EADA-0548-E25C605A8F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6" name="Freeform 68">
                  <a:extLst>
                    <a:ext uri="{FF2B5EF4-FFF2-40B4-BE49-F238E27FC236}">
                      <a16:creationId xmlns:a16="http://schemas.microsoft.com/office/drawing/2014/main" id="{5EE50072-C4FB-0181-60E5-434A03ED13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69">
                  <a:extLst>
                    <a:ext uri="{FF2B5EF4-FFF2-40B4-BE49-F238E27FC236}">
                      <a16:creationId xmlns:a16="http://schemas.microsoft.com/office/drawing/2014/main" id="{68EBE8D7-3188-E72D-5F72-28D808D755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" name="Line 70">
                  <a:extLst>
                    <a:ext uri="{FF2B5EF4-FFF2-40B4-BE49-F238E27FC236}">
                      <a16:creationId xmlns:a16="http://schemas.microsoft.com/office/drawing/2014/main" id="{D1EF8C51-DD1D-E2EF-691E-3A7AF07DD4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32DB78EC-1B67-FA19-9EC4-3F3CCB2547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4E17A2ED-C8D3-9216-DC04-61913804B8A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55D467ED-D0EE-8D50-0125-5B3493E6E87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BD34E8D5-1825-4F71-AD4E-312BFCBBA6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D866302-BF6C-48AB-E342-856659146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372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5659DA3C-D7CD-154F-F462-687885B1F5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2154268"/>
            <a:ext cx="4856348" cy="17319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n-US" sz="40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9D145525-9A2E-54DF-B47A-74AFF1644A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4142852"/>
            <a:ext cx="4856348" cy="2029344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1800" cap="all" spc="100" baseline="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B06B9EBB-080E-1157-1D8D-295A6B24316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609600" y="6338703"/>
            <a:ext cx="2070484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20" name="Date Placeholder 6">
            <a:extLst>
              <a:ext uri="{FF2B5EF4-FFF2-40B4-BE49-F238E27FC236}">
                <a16:creationId xmlns:a16="http://schemas.microsoft.com/office/drawing/2014/main" id="{0286A2F7-FABC-71C8-AB4B-75C59CDB94A3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3644163" y="6338703"/>
            <a:ext cx="1392578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20xx</a:t>
            </a:r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C7D89BBA-1AAB-50AB-2746-4785C085246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5036741" y="6342301"/>
            <a:ext cx="429207" cy="365125"/>
          </a:xfrm>
          <a:prstGeom prst="rect">
            <a:avLst/>
          </a:prstGeom>
        </p:spPr>
        <p:txBody>
          <a:bodyPr>
            <a:noAutofit/>
          </a:bodyPr>
          <a:lstStyle/>
          <a:p>
            <a:fld id="{AEAA3239-9EA4-4A65-A281-97F994456D9F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24EDDD8-4D74-1A47-643C-D82EABD1F2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66168" y="233172"/>
            <a:ext cx="5550408" cy="639165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70126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48936A6-5AD1-3BAA-0E1C-26F101C0CE57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E3A6E3B-83BB-9A86-3792-EE3988311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31" name="Freeform 64">
                <a:extLst>
                  <a:ext uri="{FF2B5EF4-FFF2-40B4-BE49-F238E27FC236}">
                    <a16:creationId xmlns:a16="http://schemas.microsoft.com/office/drawing/2014/main" id="{974A589A-E9FD-5B47-24E6-9BBF097848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81">
                <a:extLst>
                  <a:ext uri="{FF2B5EF4-FFF2-40B4-BE49-F238E27FC236}">
                    <a16:creationId xmlns:a16="http://schemas.microsoft.com/office/drawing/2014/main" id="{CD25188F-AFA7-9958-58C3-5D5C4D93F1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61">
                <a:extLst>
                  <a:ext uri="{FF2B5EF4-FFF2-40B4-BE49-F238E27FC236}">
                    <a16:creationId xmlns:a16="http://schemas.microsoft.com/office/drawing/2014/main" id="{C0A6B43C-99E8-59DC-14CF-A2CB6D968A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043F61E2-B983-1873-3BD6-12FE80D8D0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84">
                <a:extLst>
                  <a:ext uri="{FF2B5EF4-FFF2-40B4-BE49-F238E27FC236}">
                    <a16:creationId xmlns:a16="http://schemas.microsoft.com/office/drawing/2014/main" id="{AB510376-B3F7-1709-3EEC-61F10B96F0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87">
                <a:extLst>
                  <a:ext uri="{FF2B5EF4-FFF2-40B4-BE49-F238E27FC236}">
                    <a16:creationId xmlns:a16="http://schemas.microsoft.com/office/drawing/2014/main" id="{03C9E100-1903-DC94-F8B6-170F94C00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60">
                <a:extLst>
                  <a:ext uri="{FF2B5EF4-FFF2-40B4-BE49-F238E27FC236}">
                    <a16:creationId xmlns:a16="http://schemas.microsoft.com/office/drawing/2014/main" id="{4FE5C4D6-B1C4-491E-FB04-BA2C91FC77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59">
                <a:extLst>
                  <a:ext uri="{FF2B5EF4-FFF2-40B4-BE49-F238E27FC236}">
                    <a16:creationId xmlns:a16="http://schemas.microsoft.com/office/drawing/2014/main" id="{40EADD1D-D5C1-863A-4D81-803E7CF10E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62">
                <a:extLst>
                  <a:ext uri="{FF2B5EF4-FFF2-40B4-BE49-F238E27FC236}">
                    <a16:creationId xmlns:a16="http://schemas.microsoft.com/office/drawing/2014/main" id="{43EC2631-7DF3-3965-621D-9DAC97A273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65">
                <a:extLst>
                  <a:ext uri="{FF2B5EF4-FFF2-40B4-BE49-F238E27FC236}">
                    <a16:creationId xmlns:a16="http://schemas.microsoft.com/office/drawing/2014/main" id="{7E73645E-6884-1473-72C1-BEA214C54E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79">
                <a:extLst>
                  <a:ext uri="{FF2B5EF4-FFF2-40B4-BE49-F238E27FC236}">
                    <a16:creationId xmlns:a16="http://schemas.microsoft.com/office/drawing/2014/main" id="{4DF9F96A-CD0D-6405-8DCC-34A8C5518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82">
                <a:extLst>
                  <a:ext uri="{FF2B5EF4-FFF2-40B4-BE49-F238E27FC236}">
                    <a16:creationId xmlns:a16="http://schemas.microsoft.com/office/drawing/2014/main" id="{BFBBE1C9-059F-AD9A-9C52-B2C9319785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5">
                <a:extLst>
                  <a:ext uri="{FF2B5EF4-FFF2-40B4-BE49-F238E27FC236}">
                    <a16:creationId xmlns:a16="http://schemas.microsoft.com/office/drawing/2014/main" id="{08408D77-8187-7221-E7DF-B1DAD699CB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C7505077-4A1B-0050-E868-5D0EA8ABF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F6EBF04F-A7A8-05C3-AE07-AB8CF92B02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6" name="Line 63">
                  <a:extLst>
                    <a:ext uri="{FF2B5EF4-FFF2-40B4-BE49-F238E27FC236}">
                      <a16:creationId xmlns:a16="http://schemas.microsoft.com/office/drawing/2014/main" id="{04662D0E-D73B-29DD-2017-B725B2C3541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66">
                  <a:extLst>
                    <a:ext uri="{FF2B5EF4-FFF2-40B4-BE49-F238E27FC236}">
                      <a16:creationId xmlns:a16="http://schemas.microsoft.com/office/drawing/2014/main" id="{93E498CF-9CEA-0339-3766-2989331917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Line 67">
                  <a:extLst>
                    <a:ext uri="{FF2B5EF4-FFF2-40B4-BE49-F238E27FC236}">
                      <a16:creationId xmlns:a16="http://schemas.microsoft.com/office/drawing/2014/main" id="{B59B2836-F2EE-CE96-0A97-0B77CAF295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Line 80">
                  <a:extLst>
                    <a:ext uri="{FF2B5EF4-FFF2-40B4-BE49-F238E27FC236}">
                      <a16:creationId xmlns:a16="http://schemas.microsoft.com/office/drawing/2014/main" id="{46301D95-FA8B-1D4C-899E-399A13DE47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83">
                  <a:extLst>
                    <a:ext uri="{FF2B5EF4-FFF2-40B4-BE49-F238E27FC236}">
                      <a16:creationId xmlns:a16="http://schemas.microsoft.com/office/drawing/2014/main" id="{5B6E8AD1-A6DF-CD2D-C361-79AF775B20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Line 86">
                  <a:extLst>
                    <a:ext uri="{FF2B5EF4-FFF2-40B4-BE49-F238E27FC236}">
                      <a16:creationId xmlns:a16="http://schemas.microsoft.com/office/drawing/2014/main" id="{221B60C8-5B47-B528-C059-E8DDBB5391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Line 89">
                  <a:extLst>
                    <a:ext uri="{FF2B5EF4-FFF2-40B4-BE49-F238E27FC236}">
                      <a16:creationId xmlns:a16="http://schemas.microsoft.com/office/drawing/2014/main" id="{08013A5E-772E-36FE-53E3-833C77926C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5B4FBBD-7B8B-D444-8216-55E9C910E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9" name="Freeform 64">
                <a:extLst>
                  <a:ext uri="{FF2B5EF4-FFF2-40B4-BE49-F238E27FC236}">
                    <a16:creationId xmlns:a16="http://schemas.microsoft.com/office/drawing/2014/main" id="{5C19CD0E-5318-255F-E838-2ADC9380FD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81">
                <a:extLst>
                  <a:ext uri="{FF2B5EF4-FFF2-40B4-BE49-F238E27FC236}">
                    <a16:creationId xmlns:a16="http://schemas.microsoft.com/office/drawing/2014/main" id="{270D86CD-ADC7-3CC5-1FBD-3581CC49D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1">
                <a:extLst>
                  <a:ext uri="{FF2B5EF4-FFF2-40B4-BE49-F238E27FC236}">
                    <a16:creationId xmlns:a16="http://schemas.microsoft.com/office/drawing/2014/main" id="{7FF30766-FBEB-0720-1665-012ECAF190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8">
                <a:extLst>
                  <a:ext uri="{FF2B5EF4-FFF2-40B4-BE49-F238E27FC236}">
                    <a16:creationId xmlns:a16="http://schemas.microsoft.com/office/drawing/2014/main" id="{A0E40364-C8A5-C36C-BA2D-427A86E064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4">
                <a:extLst>
                  <a:ext uri="{FF2B5EF4-FFF2-40B4-BE49-F238E27FC236}">
                    <a16:creationId xmlns:a16="http://schemas.microsoft.com/office/drawing/2014/main" id="{18CF6CE1-5AA4-B571-95AE-F36725808D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87">
                <a:extLst>
                  <a:ext uri="{FF2B5EF4-FFF2-40B4-BE49-F238E27FC236}">
                    <a16:creationId xmlns:a16="http://schemas.microsoft.com/office/drawing/2014/main" id="{6ADB8D01-0B04-0026-0E2B-F0DB0BB062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0">
                <a:extLst>
                  <a:ext uri="{FF2B5EF4-FFF2-40B4-BE49-F238E27FC236}">
                    <a16:creationId xmlns:a16="http://schemas.microsoft.com/office/drawing/2014/main" id="{699C5BAF-6BFD-5547-ACED-D1DACA7CC3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59">
                <a:extLst>
                  <a:ext uri="{FF2B5EF4-FFF2-40B4-BE49-F238E27FC236}">
                    <a16:creationId xmlns:a16="http://schemas.microsoft.com/office/drawing/2014/main" id="{92EE2308-8641-C007-7BEB-6E3B086D0B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62">
                <a:extLst>
                  <a:ext uri="{FF2B5EF4-FFF2-40B4-BE49-F238E27FC236}">
                    <a16:creationId xmlns:a16="http://schemas.microsoft.com/office/drawing/2014/main" id="{EB8ADEA1-C675-2640-A7E3-D47A671E7D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65">
                <a:extLst>
                  <a:ext uri="{FF2B5EF4-FFF2-40B4-BE49-F238E27FC236}">
                    <a16:creationId xmlns:a16="http://schemas.microsoft.com/office/drawing/2014/main" id="{56D50B45-8863-46D4-967C-2E7F51A89E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79">
                <a:extLst>
                  <a:ext uri="{FF2B5EF4-FFF2-40B4-BE49-F238E27FC236}">
                    <a16:creationId xmlns:a16="http://schemas.microsoft.com/office/drawing/2014/main" id="{A7B565FE-73FF-92CC-53B0-13D70A5F9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82">
                <a:extLst>
                  <a:ext uri="{FF2B5EF4-FFF2-40B4-BE49-F238E27FC236}">
                    <a16:creationId xmlns:a16="http://schemas.microsoft.com/office/drawing/2014/main" id="{93D9959E-4E2D-E1F6-A98C-0E11FB5166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85">
                <a:extLst>
                  <a:ext uri="{FF2B5EF4-FFF2-40B4-BE49-F238E27FC236}">
                    <a16:creationId xmlns:a16="http://schemas.microsoft.com/office/drawing/2014/main" id="{D89311D4-A295-E007-51D1-5D57C3FACD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88">
                <a:extLst>
                  <a:ext uri="{FF2B5EF4-FFF2-40B4-BE49-F238E27FC236}">
                    <a16:creationId xmlns:a16="http://schemas.microsoft.com/office/drawing/2014/main" id="{384CB8B6-A246-A443-723D-86C656609C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B2DDAA7-EA13-A30E-5632-7A7A2EEDD8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4" name="Line 63">
                  <a:extLst>
                    <a:ext uri="{FF2B5EF4-FFF2-40B4-BE49-F238E27FC236}">
                      <a16:creationId xmlns:a16="http://schemas.microsoft.com/office/drawing/2014/main" id="{C1637B0E-F8C5-940A-9DEF-1D8E4BD1EFB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" name="Line 66">
                  <a:extLst>
                    <a:ext uri="{FF2B5EF4-FFF2-40B4-BE49-F238E27FC236}">
                      <a16:creationId xmlns:a16="http://schemas.microsoft.com/office/drawing/2014/main" id="{EE946A0E-C9CC-B6A2-3A75-362C8CF50B2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Line 67">
                  <a:extLst>
                    <a:ext uri="{FF2B5EF4-FFF2-40B4-BE49-F238E27FC236}">
                      <a16:creationId xmlns:a16="http://schemas.microsoft.com/office/drawing/2014/main" id="{69EE650D-82F1-A908-AD16-4ED9299A21D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Line 80">
                  <a:extLst>
                    <a:ext uri="{FF2B5EF4-FFF2-40B4-BE49-F238E27FC236}">
                      <a16:creationId xmlns:a16="http://schemas.microsoft.com/office/drawing/2014/main" id="{DDB75CCD-597F-89A3-06CB-D68894D034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Line 83">
                  <a:extLst>
                    <a:ext uri="{FF2B5EF4-FFF2-40B4-BE49-F238E27FC236}">
                      <a16:creationId xmlns:a16="http://schemas.microsoft.com/office/drawing/2014/main" id="{F1663D89-9FCF-65CF-36A9-E4E7E7D90CF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Line 86">
                  <a:extLst>
                    <a:ext uri="{FF2B5EF4-FFF2-40B4-BE49-F238E27FC236}">
                      <a16:creationId xmlns:a16="http://schemas.microsoft.com/office/drawing/2014/main" id="{BA4065E7-A596-4F4D-8EFC-C7237207FF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Line 89">
                  <a:extLst>
                    <a:ext uri="{FF2B5EF4-FFF2-40B4-BE49-F238E27FC236}">
                      <a16:creationId xmlns:a16="http://schemas.microsoft.com/office/drawing/2014/main" id="{66A5DBF4-31E6-D9E7-9ACF-6E9E07FF2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417671"/>
            <a:ext cx="7909560" cy="47545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700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2647" y="137388"/>
            <a:ext cx="2805405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93929" y="137388"/>
            <a:ext cx="2202644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7096" y="137388"/>
            <a:ext cx="429207" cy="3651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474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85800"/>
            <a:ext cx="10963655" cy="8012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629786"/>
            <a:ext cx="10963656" cy="45424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343955"/>
            <a:ext cx="220264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>
              <a:defRPr sz="1000" b="0" i="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	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F5E0EC-34DA-2393-A02C-AF21DBB180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rtl="0">
              <a:defRPr sz="1200" b="0" i="0" cap="all" spc="3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7096" y="6343955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rtl="0">
              <a:defRPr sz="1000" b="0" i="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AEAA3239-9EA4-4A65-A281-97F994456D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15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  <p:sldLayoutId id="2147483701" r:id="rId40"/>
    <p:sldLayoutId id="2147483702" r:id="rId41"/>
    <p:sldLayoutId id="2147483703" r:id="rId42"/>
    <p:sldLayoutId id="2147483704" r:id="rId43"/>
    <p:sldLayoutId id="2147483705" r:id="rId44"/>
    <p:sldLayoutId id="2147483706" r:id="rId45"/>
    <p:sldLayoutId id="2147483707" r:id="rId46"/>
    <p:sldLayoutId id="2147483708" r:id="rId47"/>
    <p:sldLayoutId id="2147483709" r:id="rId48"/>
    <p:sldLayoutId id="2147483710" r:id="rId49"/>
    <p:sldLayoutId id="2147483711" r:id="rId50"/>
    <p:sldLayoutId id="2147483712" r:id="rId51"/>
    <p:sldLayoutId id="2147483713" r:id="rId52"/>
    <p:sldLayoutId id="2147483714" r:id="rId53"/>
    <p:sldLayoutId id="2147483715" r:id="rId54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200" b="0" kern="1200" cap="all" spc="0" baseline="0">
          <a:solidFill>
            <a:schemeClr val="tx1">
              <a:lumMod val="75000"/>
              <a:lumOff val="2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800" b="0" i="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b="0" i="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b="0" i="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b="0" i="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b="0" i="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5" orient="horz" pos="2160">
          <p15:clr>
            <a:srgbClr val="F26B43"/>
          </p15:clr>
        </p15:guide>
        <p15:guide id="36" pos="3840">
          <p15:clr>
            <a:srgbClr val="F26B43"/>
          </p15:clr>
        </p15:guide>
        <p15:guide id="37" pos="7296">
          <p15:clr>
            <a:srgbClr val="F26B43"/>
          </p15:clr>
        </p15:guide>
        <p15:guide id="38" pos="3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43304-33EA-F21C-64C6-5BA1DACA1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" y="1008749"/>
            <a:ext cx="5674603" cy="1731932"/>
          </a:xfrm>
        </p:spPr>
        <p:txBody>
          <a:bodyPr anchor="ctr">
            <a:normAutofit/>
          </a:bodyPr>
          <a:lstStyle/>
          <a:p>
            <a:r>
              <a:rPr lang="en-US" sz="3400" b="1" dirty="0">
                <a:solidFill>
                  <a:schemeClr val="accent5"/>
                </a:solidFill>
                <a:latin typeface="Aptos" panose="020B0004020202020204" pitchFamily="34" charset="0"/>
              </a:rPr>
              <a:t>Ansible for Real-World IT Ops: Configuration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3C09BE-E3EF-3B81-A85B-E19B4CCF69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166" y="2637020"/>
            <a:ext cx="4856348" cy="1282679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Aptos" panose="020B0004020202020204" pitchFamily="34" charset="0"/>
              </a:rPr>
              <a:t>Automating IT operations for efficient infrastructure management</a:t>
            </a:r>
          </a:p>
        </p:txBody>
      </p:sp>
      <p:pic>
        <p:nvPicPr>
          <p:cNvPr id="4" name="Picture 3" descr="Modern data center and technology background">
            <a:extLst>
              <a:ext uri="{FF2B5EF4-FFF2-40B4-BE49-F238E27FC236}">
                <a16:creationId xmlns:a16="http://schemas.microsoft.com/office/drawing/2014/main" id="{47618275-DE35-420D-B450-503EF1C489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74" r="36362" b="1"/>
          <a:stretch>
            <a:fillRect/>
          </a:stretch>
        </p:blipFill>
        <p:spPr>
          <a:xfrm>
            <a:off x="6366169" y="315468"/>
            <a:ext cx="5550408" cy="6391656"/>
          </a:xfrm>
          <a:prstGeom prst="rect">
            <a:avLst/>
          </a:prstGeom>
          <a:noFill/>
        </p:spPr>
      </p:pic>
      <p:pic>
        <p:nvPicPr>
          <p:cNvPr id="5" name="Picture 2" descr="Download Free ansible Icons - SVG and PNG formats">
            <a:extLst>
              <a:ext uri="{FF2B5EF4-FFF2-40B4-BE49-F238E27FC236}">
                <a16:creationId xmlns:a16="http://schemas.microsoft.com/office/drawing/2014/main" id="{EF300F1E-B122-3ADB-C2FF-37DC61482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3738" y="10892"/>
            <a:ext cx="2026687" cy="955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C5DE6C-98C0-A404-86A8-D87144B7E5F2}"/>
              </a:ext>
            </a:extLst>
          </p:cNvPr>
          <p:cNvSpPr txBox="1"/>
          <p:nvPr/>
        </p:nvSpPr>
        <p:spPr>
          <a:xfrm>
            <a:off x="741106" y="4523926"/>
            <a:ext cx="5084726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Content: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dirty="0">
                <a:solidFill>
                  <a:srgbClr val="002060"/>
                </a:solidFill>
                <a:latin typeface="Aptos" panose="020B0004020202020204" pitchFamily="34" charset="0"/>
              </a:rPr>
              <a:t>Precedence of ansible configuration file.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dirty="0">
                <a:solidFill>
                  <a:srgbClr val="002060"/>
                </a:solidFill>
                <a:latin typeface="Aptos" panose="020B0004020202020204" pitchFamily="34" charset="0"/>
              </a:rPr>
              <a:t>Demo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1" i="0" u="non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Quiz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dirty="0">
                <a:solidFill>
                  <a:srgbClr val="002060"/>
                </a:solidFill>
                <a:latin typeface="Aptos" panose="020B0004020202020204" pitchFamily="34" charset="0"/>
              </a:rPr>
              <a:t>Mini Challenge</a:t>
            </a:r>
            <a:endParaRPr kumimoji="0" lang="en-US" b="1" i="0" u="non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ptos" panose="020B00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0113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439" y="663918"/>
            <a:ext cx="8846884" cy="484382"/>
          </a:xfrm>
        </p:spPr>
        <p:txBody>
          <a:bodyPr/>
          <a:lstStyle/>
          <a:p>
            <a:pPr algn="ctr"/>
            <a:r>
              <a:rPr b="1" dirty="0">
                <a:solidFill>
                  <a:schemeClr val="accent5"/>
                </a:solidFill>
                <a:latin typeface="Aptos" panose="020B0004020202020204" pitchFamily="34" charset="0"/>
              </a:rPr>
              <a:t>Ansible Configuration File Precedence</a:t>
            </a:r>
          </a:p>
        </p:txBody>
      </p:sp>
      <p:pic>
        <p:nvPicPr>
          <p:cNvPr id="5" name="Picture 4" descr="Download Free ansible Icons - SVG and PNG formats">
            <a:extLst>
              <a:ext uri="{FF2B5EF4-FFF2-40B4-BE49-F238E27FC236}">
                <a16:creationId xmlns:a16="http://schemas.microsoft.com/office/drawing/2014/main" id="{0ECFCB38-BBCB-A0D7-E175-8843EC3AB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7" r="6163" b="-1"/>
          <a:stretch>
            <a:fillRect/>
          </a:stretch>
        </p:blipFill>
        <p:spPr bwMode="auto">
          <a:xfrm>
            <a:off x="9998075" y="82296"/>
            <a:ext cx="2193925" cy="1264723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EBBC01-C457-3C43-CAB8-DE9F44C669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7391" y="1433962"/>
            <a:ext cx="5898947" cy="5042176"/>
          </a:xfrm>
          <a:prstGeom prst="rect">
            <a:avLst/>
          </a:prstGeom>
          <a:ln w="12700">
            <a:solidFill>
              <a:schemeClr val="tx2"/>
            </a:solidFill>
          </a:ln>
        </p:spPr>
      </p:pic>
      <p:pic>
        <p:nvPicPr>
          <p:cNvPr id="6" name="Picture 5" descr="A blue pyramid with black text">
            <a:extLst>
              <a:ext uri="{FF2B5EF4-FFF2-40B4-BE49-F238E27FC236}">
                <a16:creationId xmlns:a16="http://schemas.microsoft.com/office/drawing/2014/main" id="{CC682D61-9E3E-A5EB-B794-3B8ED2EDDB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0920" y="1433962"/>
            <a:ext cx="5898946" cy="504217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5E8DD-8020-1568-E035-006EF7AFA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B4BFE-29E2-8819-1D8F-D1FBB0A8B6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972" y="1398749"/>
            <a:ext cx="5348502" cy="774180"/>
          </a:xfrm>
        </p:spPr>
        <p:txBody>
          <a:bodyPr anchor="ctr">
            <a:normAutofit fontScale="90000"/>
          </a:bodyPr>
          <a:lstStyle/>
          <a:p>
            <a:r>
              <a:rPr lang="en-US" sz="3100" b="1" dirty="0">
                <a:solidFill>
                  <a:schemeClr val="accent5"/>
                </a:solidFill>
                <a:latin typeface="Aptos" panose="020B0004020202020204" pitchFamily="34" charset="0"/>
              </a:rPr>
              <a:t>Live Demo Plan: ansible configuration</a:t>
            </a:r>
          </a:p>
        </p:txBody>
      </p:sp>
      <p:pic>
        <p:nvPicPr>
          <p:cNvPr id="3" name="Picture 2" descr="Download Free ansible Icons - SVG and PNG formats">
            <a:extLst>
              <a:ext uri="{FF2B5EF4-FFF2-40B4-BE49-F238E27FC236}">
                <a16:creationId xmlns:a16="http://schemas.microsoft.com/office/drawing/2014/main" id="{D6C206BB-AF18-5262-9643-28EC11C66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7" r="6163" b="-1"/>
          <a:stretch>
            <a:fillRect/>
          </a:stretch>
        </p:blipFill>
        <p:spPr bwMode="auto">
          <a:xfrm>
            <a:off x="3902076" y="0"/>
            <a:ext cx="2193925" cy="1351666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88B94FE-49C3-CB70-76FC-E7DD8D84E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902" y="159828"/>
            <a:ext cx="5697006" cy="65383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C91727-533C-0F55-BCBB-4A0FCC09DA1D}"/>
              </a:ext>
            </a:extLst>
          </p:cNvPr>
          <p:cNvSpPr txBox="1"/>
          <p:nvPr/>
        </p:nvSpPr>
        <p:spPr>
          <a:xfrm>
            <a:off x="232093" y="2281846"/>
            <a:ext cx="5697006" cy="4459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1290" b="1" dirty="0">
                <a:solidFill>
                  <a:srgbClr val="002060"/>
                </a:solidFill>
                <a:latin typeface="Aptos" panose="020B0004020202020204" pitchFamily="34" charset="0"/>
              </a:rPr>
              <a:t>Creation and configuration of Environment Variable (ANSIBLE_CONFIG) – priority 1</a:t>
            </a:r>
          </a:p>
          <a:p>
            <a:pPr marL="342900" indent="-342900" algn="l">
              <a:buFont typeface="+mj-lt"/>
              <a:buAutoNum type="arabicPeriod"/>
            </a:pPr>
            <a:endParaRPr lang="en-US" sz="1290" b="1" dirty="0">
              <a:solidFill>
                <a:srgbClr val="002060"/>
              </a:solidFill>
              <a:latin typeface="Aptos" panose="020B0004020202020204" pitchFamily="34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290" b="1" dirty="0">
                <a:solidFill>
                  <a:srgbClr val="002060"/>
                </a:solidFill>
                <a:latin typeface="Aptos" panose="020B0004020202020204" pitchFamily="34" charset="0"/>
              </a:rPr>
              <a:t>Configuration file path should show customized configuration file path</a:t>
            </a:r>
          </a:p>
          <a:p>
            <a:pPr marL="342900" indent="-342900">
              <a:buFont typeface="+mj-lt"/>
              <a:buAutoNum type="arabicPeriod"/>
            </a:pPr>
            <a:endParaRPr lang="en-US" sz="1290" b="1" dirty="0">
              <a:solidFill>
                <a:srgbClr val="002060"/>
              </a:solidFill>
              <a:latin typeface="Aptos" panose="020B00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90" b="1" dirty="0">
                <a:solidFill>
                  <a:srgbClr val="002060"/>
                </a:solidFill>
                <a:latin typeface="Aptos" panose="020B0004020202020204" pitchFamily="34" charset="0"/>
              </a:rPr>
              <a:t>Creation and configuration of Local Directory File (./ansible.cfg) – Priority 2</a:t>
            </a:r>
          </a:p>
          <a:p>
            <a:pPr marL="342900" indent="-342900">
              <a:buFont typeface="+mj-lt"/>
              <a:buAutoNum type="arabicPeriod"/>
            </a:pPr>
            <a:endParaRPr lang="en-US" sz="1290" b="1" dirty="0">
              <a:solidFill>
                <a:srgbClr val="002060"/>
              </a:solidFill>
              <a:latin typeface="Aptos" panose="020B00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90" b="1" dirty="0">
                <a:solidFill>
                  <a:srgbClr val="002060"/>
                </a:solidFill>
                <a:latin typeface="Aptos" panose="020B0004020202020204" pitchFamily="34" charset="0"/>
              </a:rPr>
              <a:t>Ansible configuration file path should show local directory file.</a:t>
            </a:r>
          </a:p>
          <a:p>
            <a:pPr marL="342900" indent="-342900">
              <a:buFont typeface="+mj-lt"/>
              <a:buAutoNum type="arabicPeriod"/>
            </a:pPr>
            <a:endParaRPr lang="en-US" sz="1290" b="1" dirty="0">
              <a:solidFill>
                <a:srgbClr val="002060"/>
              </a:solidFill>
              <a:latin typeface="Aptos" panose="020B00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90" b="1" dirty="0">
                <a:solidFill>
                  <a:srgbClr val="002060"/>
                </a:solidFill>
                <a:latin typeface="Aptos" panose="020B0004020202020204" pitchFamily="34" charset="0"/>
              </a:rPr>
              <a:t>Creation and configuration of User Home File (~/.ansible.cfg) – Priority 3.</a:t>
            </a:r>
          </a:p>
          <a:p>
            <a:pPr marL="342900" indent="-342900">
              <a:buFont typeface="+mj-lt"/>
              <a:buAutoNum type="arabicPeriod"/>
            </a:pPr>
            <a:endParaRPr lang="en-US" sz="1290" b="1" dirty="0">
              <a:solidFill>
                <a:srgbClr val="002060"/>
              </a:solidFill>
              <a:latin typeface="Aptos" panose="020B00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90" b="1" dirty="0">
                <a:solidFill>
                  <a:srgbClr val="002060"/>
                </a:solidFill>
                <a:latin typeface="Aptos" panose="020B0004020202020204" pitchFamily="34" charset="0"/>
              </a:rPr>
              <a:t>Configuration file path should show User home file</a:t>
            </a:r>
          </a:p>
          <a:p>
            <a:pPr marL="342900" indent="-342900">
              <a:buFont typeface="+mj-lt"/>
              <a:buAutoNum type="arabicPeriod"/>
            </a:pPr>
            <a:endParaRPr lang="en-US" sz="1290" b="1" dirty="0">
              <a:solidFill>
                <a:srgbClr val="002060"/>
              </a:solidFill>
              <a:latin typeface="Aptos" panose="020B00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90" b="1" dirty="0">
                <a:solidFill>
                  <a:srgbClr val="002060"/>
                </a:solidFill>
                <a:latin typeface="Aptos" panose="020B0004020202020204" pitchFamily="34" charset="0"/>
              </a:rPr>
              <a:t>Creation and configuration of System-wide File (/etc/ansible/ansible.cfg) – Priority 4.</a:t>
            </a:r>
          </a:p>
          <a:p>
            <a:pPr marL="342900" indent="-342900">
              <a:buFont typeface="+mj-lt"/>
              <a:buAutoNum type="arabicPeriod"/>
            </a:pPr>
            <a:endParaRPr lang="en-US" sz="1290" b="1" dirty="0">
              <a:solidFill>
                <a:srgbClr val="002060"/>
              </a:solidFill>
              <a:latin typeface="Aptos" panose="020B00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90" b="1" dirty="0">
                <a:solidFill>
                  <a:srgbClr val="002060"/>
                </a:solidFill>
                <a:latin typeface="Aptos" panose="020B0004020202020204" pitchFamily="34" charset="0"/>
              </a:rPr>
              <a:t>Configuration file path should show system wide file path</a:t>
            </a:r>
          </a:p>
          <a:p>
            <a:pPr marL="342900" indent="-342900">
              <a:buFont typeface="+mj-lt"/>
              <a:buAutoNum type="arabicPeriod"/>
            </a:pPr>
            <a:endParaRPr lang="en-US" sz="1290" b="1" dirty="0">
              <a:solidFill>
                <a:srgbClr val="002060"/>
              </a:solidFill>
              <a:latin typeface="Aptos" panose="020B00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90" b="1" dirty="0">
                <a:solidFill>
                  <a:srgbClr val="002060"/>
                </a:solidFill>
                <a:latin typeface="Aptos" panose="020B0004020202020204" pitchFamily="34" charset="0"/>
              </a:rPr>
              <a:t>Testing of fallback behavior</a:t>
            </a:r>
            <a:endParaRPr lang="en-IN" sz="1290" b="1" dirty="0">
              <a:solidFill>
                <a:srgbClr val="002060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76779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367F32-7B84-C179-954D-3FBFFB49A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A3E4A-FB3F-01FF-9702-33FB1D8AB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7292" y="323735"/>
            <a:ext cx="3310129" cy="228600"/>
          </a:xfrm>
        </p:spPr>
        <p:txBody>
          <a:bodyPr/>
          <a:lstStyle/>
          <a:p>
            <a:pPr algn="ctr"/>
            <a:r>
              <a:rPr b="1" dirty="0">
                <a:solidFill>
                  <a:schemeClr val="accent5"/>
                </a:solidFill>
                <a:latin typeface="Aptos" panose="020B0004020202020204" pitchFamily="34" charset="0"/>
              </a:rPr>
              <a:t>Quiz Section</a:t>
            </a:r>
          </a:p>
        </p:txBody>
      </p:sp>
      <p:pic>
        <p:nvPicPr>
          <p:cNvPr id="3" name="Picture 2" descr="Download Free ansible Icons - SVG and PNG formats">
            <a:extLst>
              <a:ext uri="{FF2B5EF4-FFF2-40B4-BE49-F238E27FC236}">
                <a16:creationId xmlns:a16="http://schemas.microsoft.com/office/drawing/2014/main" id="{37C9422F-8EB5-F523-2DB3-9F761F726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7" r="6163" b="-1"/>
          <a:stretch>
            <a:fillRect/>
          </a:stretch>
        </p:blipFill>
        <p:spPr bwMode="auto">
          <a:xfrm>
            <a:off x="10872216" y="37400"/>
            <a:ext cx="1319784" cy="520385"/>
          </a:xfrm>
          <a:prstGeom prst="rect">
            <a:avLst/>
          </a:prstGeom>
          <a:solidFill>
            <a:srgbClr val="FFFFFF"/>
          </a:solidFill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2AB4DD-E3B4-ED59-3CCA-FC1279031C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2382955"/>
              </p:ext>
            </p:extLst>
          </p:nvPr>
        </p:nvGraphicFramePr>
        <p:xfrm>
          <a:off x="1023572" y="713379"/>
          <a:ext cx="10431009" cy="58208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7003">
                  <a:extLst>
                    <a:ext uri="{9D8B030D-6E8A-4147-A177-3AD203B41FA5}">
                      <a16:colId xmlns:a16="http://schemas.microsoft.com/office/drawing/2014/main" val="3254071235"/>
                    </a:ext>
                  </a:extLst>
                </a:gridCol>
                <a:gridCol w="3477003">
                  <a:extLst>
                    <a:ext uri="{9D8B030D-6E8A-4147-A177-3AD203B41FA5}">
                      <a16:colId xmlns:a16="http://schemas.microsoft.com/office/drawing/2014/main" val="4229956858"/>
                    </a:ext>
                  </a:extLst>
                </a:gridCol>
                <a:gridCol w="3477003">
                  <a:extLst>
                    <a:ext uri="{9D8B030D-6E8A-4147-A177-3AD203B41FA5}">
                      <a16:colId xmlns:a16="http://schemas.microsoft.com/office/drawing/2014/main" val="3533987488"/>
                    </a:ext>
                  </a:extLst>
                </a:gridCol>
              </a:tblGrid>
              <a:tr h="38783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02060"/>
                          </a:solidFill>
                          <a:latin typeface="Aptos" panose="020B0004020202020204" pitchFamily="34" charset="0"/>
                        </a:rPr>
                        <a:t>Question</a:t>
                      </a:r>
                      <a:endParaRPr lang="en-IN" sz="1800" b="1" dirty="0">
                        <a:solidFill>
                          <a:srgbClr val="002060"/>
                        </a:solidFill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02060"/>
                          </a:solidFill>
                          <a:latin typeface="Aptos" panose="020B0004020202020204" pitchFamily="34" charset="0"/>
                        </a:rPr>
                        <a:t>Answer</a:t>
                      </a:r>
                      <a:endParaRPr lang="en-IN" sz="1800" b="1" dirty="0">
                        <a:solidFill>
                          <a:srgbClr val="002060"/>
                        </a:solidFill>
                        <a:latin typeface="Aptos" panose="020B00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02060"/>
                          </a:solidFill>
                          <a:latin typeface="Aptos" panose="020B0004020202020204" pitchFamily="34" charset="0"/>
                        </a:rPr>
                        <a:t>Explanation</a:t>
                      </a:r>
                      <a:endParaRPr lang="en-IN" sz="1800" b="1" dirty="0">
                        <a:solidFill>
                          <a:srgbClr val="002060"/>
                        </a:solidFill>
                        <a:latin typeface="Aptos" panose="020B0004020202020204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1348245"/>
                  </a:ext>
                </a:extLst>
              </a:tr>
              <a:tr h="540202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Which configuration file is having the highest priority in Ansible?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ANSIBLE_CONFIG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It overrides all other configuration sources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830650"/>
                  </a:ext>
                </a:extLst>
              </a:tr>
              <a:tr h="540202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What command shows which configuration file is Ansible Using?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ansible  --version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The command displays the path to the active configuration file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053086"/>
                  </a:ext>
                </a:extLst>
              </a:tr>
              <a:tr h="687631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Which configuration file is having the lowest priority?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/etc/ansible/ansible.cfg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It is the default system wide configuration and used only if no config files are found.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7865068"/>
                  </a:ext>
                </a:extLst>
              </a:tr>
              <a:tr h="540202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How to override all other configuration files in the current directory?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By setting the ANSIBLE_CONFIG environment variable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It is having the highest precedence among all configuration sources.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28386"/>
                  </a:ext>
                </a:extLst>
              </a:tr>
              <a:tr h="687631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What is the default name of the configuration files in the current directory?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ansible.cfg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If present in the current working directory, it overrides system and home configuration files.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9843121"/>
                  </a:ext>
                </a:extLst>
              </a:tr>
              <a:tr h="888191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Which  command disables host key checking ?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Add host_key_checking=false in the configuration file or set environment variable ANSIBLE_HOST_KEY_CHECKING=false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It prevents ssh prompt during automation.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653837"/>
                  </a:ext>
                </a:extLst>
              </a:tr>
              <a:tr h="1404526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What happens if multiple configuration files exist?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Ansible will choose the file with the higher precedence 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The order is as below.</a:t>
                      </a:r>
                    </a:p>
                    <a:p>
                      <a:endParaRPr lang="en-US" sz="1400" b="1" dirty="0">
                        <a:latin typeface="Aptos" panose="020B0004020202020204" pitchFamily="34" charset="0"/>
                      </a:endParaRPr>
                    </a:p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1. ANSIBLE_CONFIG</a:t>
                      </a:r>
                    </a:p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2. ansible.cfg</a:t>
                      </a:r>
                    </a:p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3. .ansible.cfg</a:t>
                      </a:r>
                    </a:p>
                    <a:p>
                      <a:r>
                        <a:rPr lang="en-US" sz="1400" b="1" dirty="0">
                          <a:latin typeface="Aptos" panose="020B0004020202020204" pitchFamily="34" charset="0"/>
                        </a:rPr>
                        <a:t>/etc/ansible/ansible.cfg</a:t>
                      </a:r>
                      <a:endParaRPr lang="en-IN" sz="1400" b="1" dirty="0">
                        <a:latin typeface="Aptos" panose="020B00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5351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2587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630" y="125391"/>
            <a:ext cx="10887386" cy="301573"/>
          </a:xfrm>
        </p:spPr>
        <p:txBody>
          <a:bodyPr anchor="ctr"/>
          <a:lstStyle/>
          <a:p>
            <a:pPr algn="ctr"/>
            <a:r>
              <a:rPr lang="en-IN" sz="2000" b="1" dirty="0">
                <a:solidFill>
                  <a:schemeClr val="accent5"/>
                </a:solidFill>
                <a:latin typeface="Aptos" panose="020B0004020202020204" pitchFamily="34" charset="0"/>
              </a:rPr>
              <a:t>Hands-On challenge: ANSIBLE CONFIGURATION</a:t>
            </a:r>
            <a:endParaRPr sz="2000" b="1" dirty="0">
              <a:solidFill>
                <a:schemeClr val="accent5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319499-12A2-E3CF-3B7D-D6706FBEB497}"/>
              </a:ext>
            </a:extLst>
          </p:cNvPr>
          <p:cNvSpPr txBox="1"/>
          <p:nvPr/>
        </p:nvSpPr>
        <p:spPr>
          <a:xfrm>
            <a:off x="742222" y="470059"/>
            <a:ext cx="6094476" cy="1477328"/>
          </a:xfrm>
          <a:custGeom>
            <a:avLst/>
            <a:gdLst>
              <a:gd name="connsiteX0" fmla="*/ 0 w 6094476"/>
              <a:gd name="connsiteY0" fmla="*/ 0 h 1477328"/>
              <a:gd name="connsiteX1" fmla="*/ 799054 w 6094476"/>
              <a:gd name="connsiteY1" fmla="*/ 0 h 1477328"/>
              <a:gd name="connsiteX2" fmla="*/ 1354328 w 6094476"/>
              <a:gd name="connsiteY2" fmla="*/ 0 h 1477328"/>
              <a:gd name="connsiteX3" fmla="*/ 2092437 w 6094476"/>
              <a:gd name="connsiteY3" fmla="*/ 0 h 1477328"/>
              <a:gd name="connsiteX4" fmla="*/ 2830546 w 6094476"/>
              <a:gd name="connsiteY4" fmla="*/ 0 h 1477328"/>
              <a:gd name="connsiteX5" fmla="*/ 3385820 w 6094476"/>
              <a:gd name="connsiteY5" fmla="*/ 0 h 1477328"/>
              <a:gd name="connsiteX6" fmla="*/ 4062984 w 6094476"/>
              <a:gd name="connsiteY6" fmla="*/ 0 h 1477328"/>
              <a:gd name="connsiteX7" fmla="*/ 4801093 w 6094476"/>
              <a:gd name="connsiteY7" fmla="*/ 0 h 1477328"/>
              <a:gd name="connsiteX8" fmla="*/ 5478257 w 6094476"/>
              <a:gd name="connsiteY8" fmla="*/ 0 h 1477328"/>
              <a:gd name="connsiteX9" fmla="*/ 6094476 w 6094476"/>
              <a:gd name="connsiteY9" fmla="*/ 0 h 1477328"/>
              <a:gd name="connsiteX10" fmla="*/ 6094476 w 6094476"/>
              <a:gd name="connsiteY10" fmla="*/ 448123 h 1477328"/>
              <a:gd name="connsiteX11" fmla="*/ 6094476 w 6094476"/>
              <a:gd name="connsiteY11" fmla="*/ 955339 h 1477328"/>
              <a:gd name="connsiteX12" fmla="*/ 6094476 w 6094476"/>
              <a:gd name="connsiteY12" fmla="*/ 1477328 h 1477328"/>
              <a:gd name="connsiteX13" fmla="*/ 5417312 w 6094476"/>
              <a:gd name="connsiteY13" fmla="*/ 1477328 h 1477328"/>
              <a:gd name="connsiteX14" fmla="*/ 4862038 w 6094476"/>
              <a:gd name="connsiteY14" fmla="*/ 1477328 h 1477328"/>
              <a:gd name="connsiteX15" fmla="*/ 4123929 w 6094476"/>
              <a:gd name="connsiteY15" fmla="*/ 1477328 h 1477328"/>
              <a:gd name="connsiteX16" fmla="*/ 3324875 w 6094476"/>
              <a:gd name="connsiteY16" fmla="*/ 1477328 h 1477328"/>
              <a:gd name="connsiteX17" fmla="*/ 2586766 w 6094476"/>
              <a:gd name="connsiteY17" fmla="*/ 1477328 h 1477328"/>
              <a:gd name="connsiteX18" fmla="*/ 1848658 w 6094476"/>
              <a:gd name="connsiteY18" fmla="*/ 1477328 h 1477328"/>
              <a:gd name="connsiteX19" fmla="*/ 1049604 w 6094476"/>
              <a:gd name="connsiteY19" fmla="*/ 1477328 h 1477328"/>
              <a:gd name="connsiteX20" fmla="*/ 0 w 6094476"/>
              <a:gd name="connsiteY20" fmla="*/ 1477328 h 1477328"/>
              <a:gd name="connsiteX21" fmla="*/ 0 w 6094476"/>
              <a:gd name="connsiteY21" fmla="*/ 955339 h 1477328"/>
              <a:gd name="connsiteX22" fmla="*/ 0 w 6094476"/>
              <a:gd name="connsiteY22" fmla="*/ 507216 h 1477328"/>
              <a:gd name="connsiteX23" fmla="*/ 0 w 6094476"/>
              <a:gd name="connsiteY23" fmla="*/ 0 h 1477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094476" h="1477328" fill="none" extrusionOk="0">
                <a:moveTo>
                  <a:pt x="0" y="0"/>
                </a:moveTo>
                <a:cubicBezTo>
                  <a:pt x="224429" y="9834"/>
                  <a:pt x="599759" y="-18470"/>
                  <a:pt x="799054" y="0"/>
                </a:cubicBezTo>
                <a:cubicBezTo>
                  <a:pt x="998349" y="18470"/>
                  <a:pt x="1227003" y="-10976"/>
                  <a:pt x="1354328" y="0"/>
                </a:cubicBezTo>
                <a:cubicBezTo>
                  <a:pt x="1481653" y="10976"/>
                  <a:pt x="1865965" y="-14245"/>
                  <a:pt x="2092437" y="0"/>
                </a:cubicBezTo>
                <a:cubicBezTo>
                  <a:pt x="2318909" y="14245"/>
                  <a:pt x="2617187" y="-12646"/>
                  <a:pt x="2830546" y="0"/>
                </a:cubicBezTo>
                <a:cubicBezTo>
                  <a:pt x="3043905" y="12646"/>
                  <a:pt x="3179071" y="1715"/>
                  <a:pt x="3385820" y="0"/>
                </a:cubicBezTo>
                <a:cubicBezTo>
                  <a:pt x="3592569" y="-1715"/>
                  <a:pt x="3917954" y="2610"/>
                  <a:pt x="4062984" y="0"/>
                </a:cubicBezTo>
                <a:cubicBezTo>
                  <a:pt x="4208014" y="-2610"/>
                  <a:pt x="4636215" y="26725"/>
                  <a:pt x="4801093" y="0"/>
                </a:cubicBezTo>
                <a:cubicBezTo>
                  <a:pt x="4965971" y="-26725"/>
                  <a:pt x="5163323" y="-16077"/>
                  <a:pt x="5478257" y="0"/>
                </a:cubicBezTo>
                <a:cubicBezTo>
                  <a:pt x="5793191" y="16077"/>
                  <a:pt x="5809126" y="-17958"/>
                  <a:pt x="6094476" y="0"/>
                </a:cubicBezTo>
                <a:cubicBezTo>
                  <a:pt x="6105246" y="183084"/>
                  <a:pt x="6089110" y="306217"/>
                  <a:pt x="6094476" y="448123"/>
                </a:cubicBezTo>
                <a:cubicBezTo>
                  <a:pt x="6099842" y="590029"/>
                  <a:pt x="6087092" y="770395"/>
                  <a:pt x="6094476" y="955339"/>
                </a:cubicBezTo>
                <a:cubicBezTo>
                  <a:pt x="6101860" y="1140283"/>
                  <a:pt x="6101238" y="1277594"/>
                  <a:pt x="6094476" y="1477328"/>
                </a:cubicBezTo>
                <a:cubicBezTo>
                  <a:pt x="5827657" y="1488083"/>
                  <a:pt x="5584618" y="1480275"/>
                  <a:pt x="5417312" y="1477328"/>
                </a:cubicBezTo>
                <a:cubicBezTo>
                  <a:pt x="5250006" y="1474381"/>
                  <a:pt x="5114925" y="1488526"/>
                  <a:pt x="4862038" y="1477328"/>
                </a:cubicBezTo>
                <a:cubicBezTo>
                  <a:pt x="4609151" y="1466130"/>
                  <a:pt x="4310817" y="1474950"/>
                  <a:pt x="4123929" y="1477328"/>
                </a:cubicBezTo>
                <a:cubicBezTo>
                  <a:pt x="3937041" y="1479706"/>
                  <a:pt x="3534087" y="1494063"/>
                  <a:pt x="3324875" y="1477328"/>
                </a:cubicBezTo>
                <a:cubicBezTo>
                  <a:pt x="3115663" y="1460593"/>
                  <a:pt x="2917017" y="1502095"/>
                  <a:pt x="2586766" y="1477328"/>
                </a:cubicBezTo>
                <a:cubicBezTo>
                  <a:pt x="2256515" y="1452561"/>
                  <a:pt x="2175947" y="1490820"/>
                  <a:pt x="1848658" y="1477328"/>
                </a:cubicBezTo>
                <a:cubicBezTo>
                  <a:pt x="1521369" y="1463836"/>
                  <a:pt x="1391455" y="1467858"/>
                  <a:pt x="1049604" y="1477328"/>
                </a:cubicBezTo>
                <a:cubicBezTo>
                  <a:pt x="707753" y="1486798"/>
                  <a:pt x="482538" y="1431361"/>
                  <a:pt x="0" y="1477328"/>
                </a:cubicBezTo>
                <a:cubicBezTo>
                  <a:pt x="16224" y="1251691"/>
                  <a:pt x="-22882" y="1154223"/>
                  <a:pt x="0" y="955339"/>
                </a:cubicBezTo>
                <a:cubicBezTo>
                  <a:pt x="22882" y="756455"/>
                  <a:pt x="7955" y="709414"/>
                  <a:pt x="0" y="507216"/>
                </a:cubicBezTo>
                <a:cubicBezTo>
                  <a:pt x="-7955" y="305018"/>
                  <a:pt x="16204" y="110161"/>
                  <a:pt x="0" y="0"/>
                </a:cubicBezTo>
                <a:close/>
              </a:path>
              <a:path w="6094476" h="1477328" stroke="0" extrusionOk="0">
                <a:moveTo>
                  <a:pt x="0" y="0"/>
                </a:moveTo>
                <a:cubicBezTo>
                  <a:pt x="234774" y="30162"/>
                  <a:pt x="376088" y="-23922"/>
                  <a:pt x="616219" y="0"/>
                </a:cubicBezTo>
                <a:cubicBezTo>
                  <a:pt x="856350" y="23922"/>
                  <a:pt x="945659" y="20253"/>
                  <a:pt x="1110549" y="0"/>
                </a:cubicBezTo>
                <a:cubicBezTo>
                  <a:pt x="1275439" y="-20253"/>
                  <a:pt x="1637951" y="-10557"/>
                  <a:pt x="1787713" y="0"/>
                </a:cubicBezTo>
                <a:cubicBezTo>
                  <a:pt x="1937475" y="10557"/>
                  <a:pt x="2119403" y="18281"/>
                  <a:pt x="2282043" y="0"/>
                </a:cubicBezTo>
                <a:cubicBezTo>
                  <a:pt x="2444683" y="-18281"/>
                  <a:pt x="2663013" y="-7732"/>
                  <a:pt x="2776372" y="0"/>
                </a:cubicBezTo>
                <a:cubicBezTo>
                  <a:pt x="2889731" y="7732"/>
                  <a:pt x="3383074" y="17034"/>
                  <a:pt x="3575426" y="0"/>
                </a:cubicBezTo>
                <a:cubicBezTo>
                  <a:pt x="3767778" y="-17034"/>
                  <a:pt x="4022845" y="18667"/>
                  <a:pt x="4252590" y="0"/>
                </a:cubicBezTo>
                <a:cubicBezTo>
                  <a:pt x="4482335" y="-18667"/>
                  <a:pt x="4722440" y="-14703"/>
                  <a:pt x="4868809" y="0"/>
                </a:cubicBezTo>
                <a:cubicBezTo>
                  <a:pt x="5015178" y="14703"/>
                  <a:pt x="5517693" y="46091"/>
                  <a:pt x="6094476" y="0"/>
                </a:cubicBezTo>
                <a:cubicBezTo>
                  <a:pt x="6078197" y="170018"/>
                  <a:pt x="6091402" y="370966"/>
                  <a:pt x="6094476" y="492443"/>
                </a:cubicBezTo>
                <a:cubicBezTo>
                  <a:pt x="6097550" y="613920"/>
                  <a:pt x="6113598" y="719617"/>
                  <a:pt x="6094476" y="940565"/>
                </a:cubicBezTo>
                <a:cubicBezTo>
                  <a:pt x="6075354" y="1161513"/>
                  <a:pt x="6077673" y="1304087"/>
                  <a:pt x="6094476" y="1477328"/>
                </a:cubicBezTo>
                <a:cubicBezTo>
                  <a:pt x="5915193" y="1477979"/>
                  <a:pt x="5733547" y="1462043"/>
                  <a:pt x="5600146" y="1477328"/>
                </a:cubicBezTo>
                <a:cubicBezTo>
                  <a:pt x="5466745" y="1492614"/>
                  <a:pt x="5148922" y="1470780"/>
                  <a:pt x="4862038" y="1477328"/>
                </a:cubicBezTo>
                <a:cubicBezTo>
                  <a:pt x="4575154" y="1483876"/>
                  <a:pt x="4354297" y="1457550"/>
                  <a:pt x="4184874" y="1477328"/>
                </a:cubicBezTo>
                <a:cubicBezTo>
                  <a:pt x="4015451" y="1497106"/>
                  <a:pt x="3692695" y="1468729"/>
                  <a:pt x="3568654" y="1477328"/>
                </a:cubicBezTo>
                <a:cubicBezTo>
                  <a:pt x="3444613" y="1485927"/>
                  <a:pt x="3235561" y="1467966"/>
                  <a:pt x="3074325" y="1477328"/>
                </a:cubicBezTo>
                <a:cubicBezTo>
                  <a:pt x="2913089" y="1486690"/>
                  <a:pt x="2568419" y="1497353"/>
                  <a:pt x="2336216" y="1477328"/>
                </a:cubicBezTo>
                <a:cubicBezTo>
                  <a:pt x="2104013" y="1457303"/>
                  <a:pt x="1944280" y="1492112"/>
                  <a:pt x="1841886" y="1477328"/>
                </a:cubicBezTo>
                <a:cubicBezTo>
                  <a:pt x="1739492" y="1462545"/>
                  <a:pt x="1511239" y="1472796"/>
                  <a:pt x="1347556" y="1477328"/>
                </a:cubicBezTo>
                <a:cubicBezTo>
                  <a:pt x="1183873" y="1481861"/>
                  <a:pt x="978645" y="1498675"/>
                  <a:pt x="792282" y="1477328"/>
                </a:cubicBezTo>
                <a:cubicBezTo>
                  <a:pt x="605919" y="1455981"/>
                  <a:pt x="177693" y="1468507"/>
                  <a:pt x="0" y="1477328"/>
                </a:cubicBezTo>
                <a:cubicBezTo>
                  <a:pt x="-7439" y="1366097"/>
                  <a:pt x="-22211" y="1108850"/>
                  <a:pt x="0" y="984885"/>
                </a:cubicBezTo>
                <a:cubicBezTo>
                  <a:pt x="22211" y="860920"/>
                  <a:pt x="-25128" y="635248"/>
                  <a:pt x="0" y="462896"/>
                </a:cubicBezTo>
                <a:cubicBezTo>
                  <a:pt x="25128" y="290544"/>
                  <a:pt x="6289" y="201016"/>
                  <a:pt x="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69246365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Aptos" panose="020B0004020202020204" pitchFamily="34" charset="0"/>
              </a:rPr>
              <a:t>Configuration File Precedence Test: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Aptos" panose="020B0004020202020204" pitchFamily="34" charset="0"/>
              </a:rPr>
              <a:t>Create all four config files. Set ANSIBLE_CONFIG and observe behavior.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Aptos" panose="020B0004020202020204" pitchFamily="34" charset="0"/>
              </a:rPr>
              <a:t>Remove each file one by 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Aptos" panose="020B0004020202020204" pitchFamily="34" charset="0"/>
              </a:rPr>
              <a:t>Rerun ansible --version</a:t>
            </a:r>
            <a:endParaRPr lang="en-IN" dirty="0">
              <a:solidFill>
                <a:srgbClr val="002060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Download Free ansible Icons - SVG and PNG formats">
            <a:extLst>
              <a:ext uri="{FF2B5EF4-FFF2-40B4-BE49-F238E27FC236}">
                <a16:creationId xmlns:a16="http://schemas.microsoft.com/office/drawing/2014/main" id="{74038B67-42DD-6CE9-70D0-89BAB9FB6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7" r="6163" b="-1"/>
          <a:stretch>
            <a:fillRect/>
          </a:stretch>
        </p:blipFill>
        <p:spPr bwMode="auto">
          <a:xfrm>
            <a:off x="9998075" y="82296"/>
            <a:ext cx="2193925" cy="1351666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783F2F-63DC-9E18-BDE1-CEE5A45B49CA}"/>
              </a:ext>
            </a:extLst>
          </p:cNvPr>
          <p:cNvSpPr txBox="1"/>
          <p:nvPr/>
        </p:nvSpPr>
        <p:spPr>
          <a:xfrm>
            <a:off x="363792" y="2080181"/>
            <a:ext cx="5043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2060"/>
                </a:solidFill>
                <a:latin typeface="Aptos" panose="020B0004020202020204" pitchFamily="34" charset="0"/>
              </a:rPr>
              <a:t>Creation of all 4 configuration files, it shows the precedence of ANSIBLE_CONFIG HAVING HIGHEST PRIORITY</a:t>
            </a:r>
            <a:endParaRPr lang="en-IN" sz="1400" b="1" dirty="0">
              <a:solidFill>
                <a:srgbClr val="002060"/>
              </a:solidFill>
              <a:latin typeface="Aptos" panose="020B00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36C93EE-E049-273F-8F3F-0AB22E406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791" y="2654361"/>
            <a:ext cx="6094475" cy="41292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BFF6BC-D2C7-11A5-FC18-D05B9301A0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6774" y="2603401"/>
            <a:ext cx="5358581" cy="412920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7E68C4B-5B6B-CB65-EA6A-4853512F6F55}"/>
              </a:ext>
            </a:extLst>
          </p:cNvPr>
          <p:cNvSpPr txBox="1"/>
          <p:nvPr/>
        </p:nvSpPr>
        <p:spPr>
          <a:xfrm>
            <a:off x="6836698" y="2013784"/>
            <a:ext cx="5043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2060"/>
                </a:solidFill>
                <a:latin typeface="Aptos" panose="020B0004020202020204" pitchFamily="34" charset="0"/>
              </a:rPr>
              <a:t>Removing each config file one by one and running  command </a:t>
            </a:r>
            <a:r>
              <a:rPr lang="en-US" sz="1400" b="1" dirty="0">
                <a:solidFill>
                  <a:srgbClr val="002060"/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ansible –version</a:t>
            </a:r>
            <a:endParaRPr lang="en-IN" sz="1400" b="1" dirty="0">
              <a:solidFill>
                <a:srgbClr val="002060"/>
              </a:solidFill>
              <a:highlight>
                <a:srgbClr val="FFFF00"/>
              </a:highlight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73D03-1262-5651-1F79-2616F4528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302" y="685800"/>
            <a:ext cx="3378563" cy="895139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Aptos" panose="020B0004020202020204" pitchFamily="34" charset="0"/>
              </a:rPr>
              <a:t>What’s Next?</a:t>
            </a:r>
          </a:p>
        </p:txBody>
      </p:sp>
      <p:pic>
        <p:nvPicPr>
          <p:cNvPr id="5" name="Content Placeholder 4" descr="Conceptual image representing mosaic media interface and the digital software. A wall of screens curves away from view, shimmering with an assortment of random graphics, animations and simple icon images.">
            <a:extLst>
              <a:ext uri="{FF2B5EF4-FFF2-40B4-BE49-F238E27FC236}">
                <a16:creationId xmlns:a16="http://schemas.microsoft.com/office/drawing/2014/main" id="{E2D89149-DBC5-444D-9ED8-5C9A5454BC40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3"/>
          <a:srcRect l="15830" r="14604" b="-1"/>
          <a:stretch>
            <a:fillRect/>
          </a:stretch>
        </p:blipFill>
        <p:spPr>
          <a:xfrm>
            <a:off x="271445" y="274320"/>
            <a:ext cx="5852160" cy="6309360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4A3581-0647-2381-7431-8ABE0BB639E0}"/>
              </a:ext>
            </a:extLst>
          </p:cNvPr>
          <p:cNvSpPr>
            <a:spLocks noGrp="1"/>
          </p:cNvSpPr>
          <p:nvPr>
            <p:ph sz="quarter" idx="14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7010400" y="2133607"/>
            <a:ext cx="4572001" cy="2292090"/>
          </a:xfrm>
        </p:spPr>
        <p:txBody>
          <a:bodyPr>
            <a:noAutofit/>
          </a:bodyPr>
          <a:lstStyle/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02060"/>
                </a:solidFill>
                <a:latin typeface="Aptos" panose="020B0004020202020204" pitchFamily="34" charset="0"/>
              </a:rPr>
              <a:t>Discuss Ansible Architecture and Design using below</a:t>
            </a:r>
          </a:p>
          <a:p>
            <a:pPr>
              <a:spcBef>
                <a:spcPts val="2500"/>
              </a:spcBef>
            </a:pPr>
            <a:r>
              <a:rPr lang="en-US" sz="1600" dirty="0">
                <a:solidFill>
                  <a:srgbClr val="002060"/>
                </a:solidFill>
                <a:latin typeface="Aptos" panose="020B0004020202020204" pitchFamily="34" charset="0"/>
              </a:rPr>
              <a:t>What is an inventory file and why is </a:t>
            </a:r>
            <a:r>
              <a:rPr lang="en-US" sz="1600">
                <a:solidFill>
                  <a:srgbClr val="002060"/>
                </a:solidFill>
                <a:latin typeface="Aptos" panose="020B0004020202020204" pitchFamily="34" charset="0"/>
              </a:rPr>
              <a:t>it critical ?</a:t>
            </a:r>
            <a:endParaRPr lang="en-US" sz="1600" dirty="0">
              <a:solidFill>
                <a:srgbClr val="002060"/>
              </a:solidFill>
              <a:latin typeface="Aptos" panose="020B0004020202020204" pitchFamily="34" charset="0"/>
            </a:endParaRPr>
          </a:p>
        </p:txBody>
      </p:sp>
      <p:pic>
        <p:nvPicPr>
          <p:cNvPr id="3" name="Picture 2" descr="Download Free ansible Icons - SVG and PNG formats">
            <a:extLst>
              <a:ext uri="{FF2B5EF4-FFF2-40B4-BE49-F238E27FC236}">
                <a16:creationId xmlns:a16="http://schemas.microsoft.com/office/drawing/2014/main" id="{A1E65CFB-CEE0-0B51-82DD-6133A7D7B0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5084" y="101610"/>
            <a:ext cx="1314559" cy="1479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0153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Solace">
  <a:themeElements>
    <a:clrScheme name="Custom 2">
      <a:dk1>
        <a:srgbClr val="000000"/>
      </a:dk1>
      <a:lt1>
        <a:srgbClr val="FFFFFF"/>
      </a:lt1>
      <a:dk2>
        <a:srgbClr val="0B2627"/>
      </a:dk2>
      <a:lt2>
        <a:srgbClr val="DAE3E3"/>
      </a:lt2>
      <a:accent1>
        <a:srgbClr val="858A66"/>
      </a:accent1>
      <a:accent2>
        <a:srgbClr val="DACCE0"/>
      </a:accent2>
      <a:accent3>
        <a:srgbClr val="ADBEBF"/>
      </a:accent3>
      <a:accent4>
        <a:srgbClr val="E0B775"/>
      </a:accent4>
      <a:accent5>
        <a:srgbClr val="BA6F50"/>
      </a:accent5>
      <a:accent6>
        <a:srgbClr val="D0BB9E"/>
      </a:accent6>
      <a:hlink>
        <a:srgbClr val="698289"/>
      </a:hlink>
      <a:folHlink>
        <a:srgbClr val="9F7C8F"/>
      </a:folHlink>
    </a:clrScheme>
    <a:fontScheme name="Custom 63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lace_Copilot Layouts_win32_KO_V7" id="{158F8A01-2E5F-4A07-81BB-FE4F3C72D79D}" vid="{30D5BA39-8B68-4632-B62A-F659D871A1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76a2ae5a-9f00-4f6b-95ed-5d33d77c4d61}" enabled="0" method="" siteId="{76a2ae5a-9f00-4f6b-95ed-5d33d77c4d61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1030</TotalTime>
  <Words>469</Words>
  <Application>Microsoft Office PowerPoint</Application>
  <PresentationFormat>Widescreen</PresentationFormat>
  <Paragraphs>71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Batang</vt:lpstr>
      <vt:lpstr>Aptos</vt:lpstr>
      <vt:lpstr>Arial</vt:lpstr>
      <vt:lpstr>Avenir Next LT Pro Light</vt:lpstr>
      <vt:lpstr>Solace</vt:lpstr>
      <vt:lpstr>Ansible for Real-World IT Ops: Configuration</vt:lpstr>
      <vt:lpstr>Ansible Configuration File Precedence</vt:lpstr>
      <vt:lpstr>Live Demo Plan: ansible configuration</vt:lpstr>
      <vt:lpstr>Quiz Section</vt:lpstr>
      <vt:lpstr>Hands-On challenge: ANSIBLE CONFIGURATION</vt:lpstr>
      <vt:lpstr>What’s Next?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Pal, Soumyendu</dc:creator>
  <cp:lastModifiedBy>Pal, Soumyendu</cp:lastModifiedBy>
  <cp:revision>4</cp:revision>
  <dcterms:created xsi:type="dcterms:W3CDTF">2025-10-21T09:29:22Z</dcterms:created>
  <dcterms:modified xsi:type="dcterms:W3CDTF">2025-10-24T09:47:15Z</dcterms:modified>
</cp:coreProperties>
</file>

<file path=docProps/thumbnail.jpeg>
</file>